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761" r:id="rId3"/>
    <p:sldId id="877" r:id="rId4"/>
    <p:sldId id="1159" r:id="rId5"/>
    <p:sldId id="799" r:id="rId6"/>
    <p:sldId id="1086" r:id="rId7"/>
    <p:sldId id="1271" r:id="rId8"/>
    <p:sldId id="1270" r:id="rId9"/>
    <p:sldId id="1136" r:id="rId10"/>
    <p:sldId id="1230" r:id="rId11"/>
    <p:sldId id="1265" r:id="rId12"/>
    <p:sldId id="482" r:id="rId13"/>
    <p:sldId id="478" r:id="rId14"/>
    <p:sldId id="309" r:id="rId15"/>
    <p:sldId id="479" r:id="rId16"/>
    <p:sldId id="480" r:id="rId17"/>
    <p:sldId id="311" r:id="rId18"/>
    <p:sldId id="1266" r:id="rId19"/>
    <p:sldId id="1280" r:id="rId20"/>
    <p:sldId id="1211" r:id="rId21"/>
    <p:sldId id="290" r:id="rId22"/>
    <p:sldId id="291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538" r:id="rId31"/>
    <p:sldId id="1254" r:id="rId32"/>
    <p:sldId id="1217" r:id="rId33"/>
    <p:sldId id="1133" r:id="rId34"/>
    <p:sldId id="1242" r:id="rId35"/>
    <p:sldId id="1221" r:id="rId36"/>
    <p:sldId id="1222" r:id="rId37"/>
    <p:sldId id="1272" r:id="rId38"/>
    <p:sldId id="1281" r:id="rId39"/>
    <p:sldId id="1264" r:id="rId40"/>
    <p:sldId id="1223" r:id="rId41"/>
    <p:sldId id="1273" r:id="rId42"/>
    <p:sldId id="1169" r:id="rId43"/>
    <p:sldId id="1279" r:id="rId44"/>
    <p:sldId id="1274" r:id="rId45"/>
    <p:sldId id="1276" r:id="rId46"/>
    <p:sldId id="1275" r:id="rId47"/>
    <p:sldId id="1277" r:id="rId48"/>
    <p:sldId id="1278" r:id="rId49"/>
    <p:sldId id="1239" r:id="rId50"/>
    <p:sldId id="1282" r:id="rId51"/>
    <p:sldId id="1267" r:id="rId52"/>
    <p:sldId id="772" r:id="rId53"/>
    <p:sldId id="798" r:id="rId54"/>
    <p:sldId id="684" r:id="rId5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94127"/>
  </p:normalViewPr>
  <p:slideViewPr>
    <p:cSldViewPr>
      <p:cViewPr varScale="1">
        <p:scale>
          <a:sx n="90" d="100"/>
          <a:sy n="90" d="100"/>
        </p:scale>
        <p:origin x="48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6/28/2020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401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Google Shape;428;p52:notes">
            <a:extLst>
              <a:ext uri="{FF2B5EF4-FFF2-40B4-BE49-F238E27FC236}">
                <a16:creationId xmlns:a16="http://schemas.microsoft.com/office/drawing/2014/main" xmlns="" id="{BAAAA3CE-7937-A643-910F-9E840C0436B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59747" name="Google Shape;429;p52:notes">
            <a:extLst>
              <a:ext uri="{FF2B5EF4-FFF2-40B4-BE49-F238E27FC236}">
                <a16:creationId xmlns:a16="http://schemas.microsoft.com/office/drawing/2014/main" xmlns="" id="{A71B0E18-5983-F847-822B-421DD8EE943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997503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Google Shape;473;p53:notes">
            <a:extLst>
              <a:ext uri="{FF2B5EF4-FFF2-40B4-BE49-F238E27FC236}">
                <a16:creationId xmlns:a16="http://schemas.microsoft.com/office/drawing/2014/main" xmlns="" id="{0D6AB800-2057-CB44-BC13-225FC9D634A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1795" name="Google Shape;474;p53:notes">
            <a:extLst>
              <a:ext uri="{FF2B5EF4-FFF2-40B4-BE49-F238E27FC236}">
                <a16:creationId xmlns:a16="http://schemas.microsoft.com/office/drawing/2014/main" xmlns="" id="{375EAF27-3116-6646-ADA0-9E4DADCED1E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414051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Google Shape;505;p54:notes">
            <a:extLst>
              <a:ext uri="{FF2B5EF4-FFF2-40B4-BE49-F238E27FC236}">
                <a16:creationId xmlns:a16="http://schemas.microsoft.com/office/drawing/2014/main" xmlns="" id="{0F79E906-CD45-6B40-ABC9-A98617AEF82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miter lim="8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Google Shape;506;p54:notes">
            <a:extLst>
              <a:ext uri="{FF2B5EF4-FFF2-40B4-BE49-F238E27FC236}">
                <a16:creationId xmlns:a16="http://schemas.microsoft.com/office/drawing/2014/main" xmlns="" id="{F979E3C2-60FF-234F-B97E-65AA8B2A0A4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ea typeface="굴림" panose="020B0600000101010101" pitchFamily="34" charset="-127"/>
                <a:cs typeface="Calibri" panose="020F0502020204030204" pitchFamily="34" charset="0"/>
                <a:sym typeface="Calibri" panose="020F0502020204030204" pitchFamily="34" charset="0"/>
              </a:rPr>
              <a:t>4. Question and Answer</a:t>
            </a:r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63844" name="Google Shape;507;p54:notes">
            <a:extLst>
              <a:ext uri="{FF2B5EF4-FFF2-40B4-BE49-F238E27FC236}">
                <a16:creationId xmlns:a16="http://schemas.microsoft.com/office/drawing/2014/main" xmlns="" id="{CB5719B2-62FE-FB45-B3CE-C86D898013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07EF50CD-0C92-BD48-959B-680F78A9E7FE}" type="slidenum">
              <a:rPr lang="en-US" altLang="ko-KR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25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44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Google Shape;520;p56:notes">
            <a:extLst>
              <a:ext uri="{FF2B5EF4-FFF2-40B4-BE49-F238E27FC236}">
                <a16:creationId xmlns:a16="http://schemas.microsoft.com/office/drawing/2014/main" xmlns="" id="{08F300EC-D927-8F40-97CE-6A4390E90831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miter lim="8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Google Shape;521;p56:notes">
            <a:extLst>
              <a:ext uri="{FF2B5EF4-FFF2-40B4-BE49-F238E27FC236}">
                <a16:creationId xmlns:a16="http://schemas.microsoft.com/office/drawing/2014/main" xmlns="" id="{A05A13B5-99C6-7C4C-BD01-2CE25207B65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ea typeface="굴림" panose="020B0600000101010101" pitchFamily="34" charset="-127"/>
                <a:cs typeface="Calibri" panose="020F0502020204030204" pitchFamily="34" charset="0"/>
                <a:sym typeface="Calibri" panose="020F0502020204030204" pitchFamily="34" charset="0"/>
              </a:rPr>
              <a:t>4. Question and Answer</a:t>
            </a:r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65892" name="Google Shape;522;p56:notes">
            <a:extLst>
              <a:ext uri="{FF2B5EF4-FFF2-40B4-BE49-F238E27FC236}">
                <a16:creationId xmlns:a16="http://schemas.microsoft.com/office/drawing/2014/main" xmlns="" id="{9F9C7235-6FEF-924E-8E6B-5DEC2507B9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CC8ED57E-BE28-504D-99F6-8575EE705534}" type="slidenum">
              <a:rPr lang="en-US" altLang="ko-KR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26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85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Google Shape;535;p58:notes">
            <a:extLst>
              <a:ext uri="{FF2B5EF4-FFF2-40B4-BE49-F238E27FC236}">
                <a16:creationId xmlns:a16="http://schemas.microsoft.com/office/drawing/2014/main" xmlns="" id="{C1104A88-1530-D043-BDD0-69C0E3B54C7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7939" name="Google Shape;536;p58:notes">
            <a:extLst>
              <a:ext uri="{FF2B5EF4-FFF2-40B4-BE49-F238E27FC236}">
                <a16:creationId xmlns:a16="http://schemas.microsoft.com/office/drawing/2014/main" xmlns="" id="{7F1F487A-EEDC-3F43-A564-830832BAEF2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456700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Google Shape;559;p59:notes">
            <a:extLst>
              <a:ext uri="{FF2B5EF4-FFF2-40B4-BE49-F238E27FC236}">
                <a16:creationId xmlns:a16="http://schemas.microsoft.com/office/drawing/2014/main" xmlns="" id="{D76A580A-B4C0-9E4F-9EF6-A0358FF9E10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9987" name="Google Shape;560;p59:notes">
            <a:extLst>
              <a:ext uri="{FF2B5EF4-FFF2-40B4-BE49-F238E27FC236}">
                <a16:creationId xmlns:a16="http://schemas.microsoft.com/office/drawing/2014/main" xmlns="" id="{98BF09CB-0431-8E4C-8D47-75CCFA09A2A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3448034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Google Shape;583;p60:notes">
            <a:extLst>
              <a:ext uri="{FF2B5EF4-FFF2-40B4-BE49-F238E27FC236}">
                <a16:creationId xmlns:a16="http://schemas.microsoft.com/office/drawing/2014/main" xmlns="" id="{E42C0175-722A-5543-8165-6B416A0FFD0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2035" name="Google Shape;584;p60:notes">
            <a:extLst>
              <a:ext uri="{FF2B5EF4-FFF2-40B4-BE49-F238E27FC236}">
                <a16:creationId xmlns:a16="http://schemas.microsoft.com/office/drawing/2014/main" xmlns="" id="{E065D982-B658-9D45-A4EA-48E264A7ABD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314307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슬라이드 이미지 개체 틀 1">
            <a:extLst>
              <a:ext uri="{FF2B5EF4-FFF2-40B4-BE49-F238E27FC236}">
                <a16:creationId xmlns:a16="http://schemas.microsoft.com/office/drawing/2014/main" xmlns="" id="{A3CCC889-69F7-1A41-A222-433897976E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슬라이드 노트 개체 틀 2">
            <a:extLst>
              <a:ext uri="{FF2B5EF4-FFF2-40B4-BE49-F238E27FC236}">
                <a16:creationId xmlns:a16="http://schemas.microsoft.com/office/drawing/2014/main" xmlns="" id="{09006F5C-AF0F-B941-94A0-B8B40E6496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4. Question and Answer</a:t>
            </a:r>
            <a:endParaRPr lang="ko-KR" altLang="en-US"/>
          </a:p>
        </p:txBody>
      </p:sp>
      <p:sp>
        <p:nvSpPr>
          <p:cNvPr id="176132" name="슬라이드 번호 개체 틀 3">
            <a:extLst>
              <a:ext uri="{FF2B5EF4-FFF2-40B4-BE49-F238E27FC236}">
                <a16:creationId xmlns:a16="http://schemas.microsoft.com/office/drawing/2014/main" xmlns="" id="{A1BA37E8-F92A-164E-BBE6-E287608E0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1A73FC4-6E22-0D42-B850-6B536D3AA90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30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3599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42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>
            <a:extLst>
              <a:ext uri="{FF2B5EF4-FFF2-40B4-BE49-F238E27FC236}">
                <a16:creationId xmlns:a16="http://schemas.microsoft.com/office/drawing/2014/main" xmlns="" id="{C6BA2A8E-3B8E-DD4F-B24D-1504DF957C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슬라이드 노트 개체 틀 2">
            <a:extLst>
              <a:ext uri="{FF2B5EF4-FFF2-40B4-BE49-F238E27FC236}">
                <a16:creationId xmlns:a16="http://schemas.microsoft.com/office/drawing/2014/main" xmlns="" id="{32786C4E-461F-C648-82B7-AE61DE96A0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1. Usage (Introduction)</a:t>
            </a:r>
          </a:p>
          <a:p>
            <a:pPr eaLnBrk="1" hangingPunct="1"/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27652" name="슬라이드 번호 개체 틀 3">
            <a:extLst>
              <a:ext uri="{FF2B5EF4-FFF2-40B4-BE49-F238E27FC236}">
                <a16:creationId xmlns:a16="http://schemas.microsoft.com/office/drawing/2014/main" xmlns="" id="{21F70734-3A6A-134A-BA5F-006A864818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BE0BAC31-246E-224C-BE22-4764A80D3439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076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슬라이드 이미지 개체 틀 1">
            <a:extLst>
              <a:ext uri="{FF2B5EF4-FFF2-40B4-BE49-F238E27FC236}">
                <a16:creationId xmlns:a16="http://schemas.microsoft.com/office/drawing/2014/main" xmlns="" id="{F4921ABA-35DD-9F49-AE3F-D1C1A9AFDD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슬라이드 노트 개체 틀 2">
            <a:extLst>
              <a:ext uri="{FF2B5EF4-FFF2-40B4-BE49-F238E27FC236}">
                <a16:creationId xmlns:a16="http://schemas.microsoft.com/office/drawing/2014/main" xmlns="" id="{6FDA42B4-5D39-7E4C-B4D0-0110D89C8D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33796" name="슬라이드 번호 개체 틀 3">
            <a:extLst>
              <a:ext uri="{FF2B5EF4-FFF2-40B4-BE49-F238E27FC236}">
                <a16:creationId xmlns:a16="http://schemas.microsoft.com/office/drawing/2014/main" xmlns="" id="{CED5BC81-A609-944C-B294-A906DBB31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BEA9C4BB-5F6E-4346-A706-C36FE2407C6E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887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슬라이드 이미지 개체 틀 1">
            <a:extLst>
              <a:ext uri="{FF2B5EF4-FFF2-40B4-BE49-F238E27FC236}">
                <a16:creationId xmlns:a16="http://schemas.microsoft.com/office/drawing/2014/main" xmlns="" id="{64D56705-10BC-904C-B809-41EDEBDD22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슬라이드 노트 개체 틀 2">
            <a:extLst>
              <a:ext uri="{FF2B5EF4-FFF2-40B4-BE49-F238E27FC236}">
                <a16:creationId xmlns:a16="http://schemas.microsoft.com/office/drawing/2014/main" xmlns="" id="{5EEE92B4-E470-1541-901B-AA8BCA26E5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35844" name="슬라이드 번호 개체 틀 3">
            <a:extLst>
              <a:ext uri="{FF2B5EF4-FFF2-40B4-BE49-F238E27FC236}">
                <a16:creationId xmlns:a16="http://schemas.microsoft.com/office/drawing/2014/main" xmlns="" id="{57807BA6-9FB5-6B44-9A28-9E5AC0AD4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F481EC9-4FB5-834F-9C14-B5DB89E5516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521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이미지 개체 틀 1">
            <a:extLst>
              <a:ext uri="{FF2B5EF4-FFF2-40B4-BE49-F238E27FC236}">
                <a16:creationId xmlns:a16="http://schemas.microsoft.com/office/drawing/2014/main" xmlns="" id="{5A0C58DA-9B07-A94E-B388-15C4472847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슬라이드 노트 개체 틀 2">
            <a:extLst>
              <a:ext uri="{FF2B5EF4-FFF2-40B4-BE49-F238E27FC236}">
                <a16:creationId xmlns:a16="http://schemas.microsoft.com/office/drawing/2014/main" xmlns="" id="{4F96D359-29BD-1548-9DCB-ECA957EE9C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xmlns="" id="{E6CE0542-E319-BE45-8E66-68BE4D7613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E513F64-32F0-5A41-B71E-B33F267A92A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2142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>
            <a:extLst>
              <a:ext uri="{FF2B5EF4-FFF2-40B4-BE49-F238E27FC236}">
                <a16:creationId xmlns:a16="http://schemas.microsoft.com/office/drawing/2014/main" xmlns="" id="{16ECBCFF-4443-324F-BC91-F18A9D321F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슬라이드 노트 개체 틀 2">
            <a:extLst>
              <a:ext uri="{FF2B5EF4-FFF2-40B4-BE49-F238E27FC236}">
                <a16:creationId xmlns:a16="http://schemas.microsoft.com/office/drawing/2014/main" xmlns="" id="{8E244C4E-D655-9C43-8784-C614973E2F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39940" name="슬라이드 번호 개체 틀 3">
            <a:extLst>
              <a:ext uri="{FF2B5EF4-FFF2-40B4-BE49-F238E27FC236}">
                <a16:creationId xmlns:a16="http://schemas.microsoft.com/office/drawing/2014/main" xmlns="" id="{711B050F-1DC0-DB40-8432-832FD11BC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29B1854E-C17C-ED4F-96CC-027357E470CA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5363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>
            <a:extLst>
              <a:ext uri="{FF2B5EF4-FFF2-40B4-BE49-F238E27FC236}">
                <a16:creationId xmlns:a16="http://schemas.microsoft.com/office/drawing/2014/main" xmlns="" id="{EDB2A671-CA5B-254F-9A9C-B410487442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슬라이드 노트 개체 틀 2">
            <a:extLst>
              <a:ext uri="{FF2B5EF4-FFF2-40B4-BE49-F238E27FC236}">
                <a16:creationId xmlns:a16="http://schemas.microsoft.com/office/drawing/2014/main" xmlns="" id="{CBD8F1C1-7075-854C-89F2-EDB3501AC9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46084" name="슬라이드 번호 개체 틀 3">
            <a:extLst>
              <a:ext uri="{FF2B5EF4-FFF2-40B4-BE49-F238E27FC236}">
                <a16:creationId xmlns:a16="http://schemas.microsoft.com/office/drawing/2014/main" xmlns="" id="{EE575C25-51C6-DD46-91E0-B30DEEE33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A5FDCBB-A776-0649-869E-B2DB86C7C4B0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172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Google Shape;392;p48:notes">
            <a:extLst>
              <a:ext uri="{FF2B5EF4-FFF2-40B4-BE49-F238E27FC236}">
                <a16:creationId xmlns:a16="http://schemas.microsoft.com/office/drawing/2014/main" xmlns="" id="{FBA94C24-A423-F144-8117-F5D6E4C8653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miter lim="8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Google Shape;393;p48:notes">
            <a:extLst>
              <a:ext uri="{FF2B5EF4-FFF2-40B4-BE49-F238E27FC236}">
                <a16:creationId xmlns:a16="http://schemas.microsoft.com/office/drawing/2014/main" xmlns="" id="{4431FA88-6654-5B40-8615-DE95FFEB00E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ea typeface="굴림" panose="020B0600000101010101" pitchFamily="34" charset="-127"/>
                <a:cs typeface="Calibri" panose="020F0502020204030204" pitchFamily="34" charset="0"/>
                <a:sym typeface="Calibri" panose="020F0502020204030204" pitchFamily="34" charset="0"/>
              </a:rPr>
              <a:t>1. Usage (Introduction)</a:t>
            </a:r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53604" name="Google Shape;394;p48:notes">
            <a:extLst>
              <a:ext uri="{FF2B5EF4-FFF2-40B4-BE49-F238E27FC236}">
                <a16:creationId xmlns:a16="http://schemas.microsoft.com/office/drawing/2014/main" xmlns="" id="{BD8746C7-D090-4F48-B8F1-495421113B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79FABB18-005B-124D-9963-1C31CC6CA90C}" type="slidenum">
              <a:rPr lang="en-US" altLang="ko-KR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21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97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Google Shape;408;p50:notes">
            <a:extLst>
              <a:ext uri="{FF2B5EF4-FFF2-40B4-BE49-F238E27FC236}">
                <a16:creationId xmlns:a16="http://schemas.microsoft.com/office/drawing/2014/main" xmlns="" id="{CCCB8D97-A170-9643-AADD-A164F9A1B92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55651" name="Google Shape;409;p50:notes">
            <a:extLst>
              <a:ext uri="{FF2B5EF4-FFF2-40B4-BE49-F238E27FC236}">
                <a16:creationId xmlns:a16="http://schemas.microsoft.com/office/drawing/2014/main" xmlns="" id="{7CDEAB11-5E9D-2D4B-9DF1-5D18B87AA07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152592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3H3OI8X-4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opbLL0b7VL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4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watch?v=SdrRJPjiJU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flipgrid.com/ebc44cbe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4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25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435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ㄴ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는다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,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았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었다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495697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문어로 어떤 사실이나 사건을 서술할 때 사용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400" dirty="0"/>
              <a:t>This is used as plain written form.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우리 가족은 </a:t>
            </a:r>
            <a:r>
              <a:rPr lang="en-US" altLang="ko-KR" sz="2400" dirty="0"/>
              <a:t>8</a:t>
            </a:r>
            <a:r>
              <a:rPr lang="ko-KR" altLang="en-US" sz="2400" dirty="0"/>
              <a:t>시에 아침밥을 먹</a:t>
            </a:r>
            <a:r>
              <a:rPr lang="ko-KR" altLang="en-US" sz="2400" u="sng" dirty="0">
                <a:solidFill>
                  <a:srgbClr val="0070C0"/>
                </a:solidFill>
              </a:rPr>
              <a:t>는다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070C865-210E-354D-B515-249836E22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57274"/>
              </p:ext>
            </p:extLst>
          </p:nvPr>
        </p:nvGraphicFramePr>
        <p:xfrm>
          <a:off x="611560" y="3356992"/>
          <a:ext cx="7848872" cy="2520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1689">
                  <a:extLst>
                    <a:ext uri="{9D8B030D-6E8A-4147-A177-3AD203B41FA5}">
                      <a16:colId xmlns:a16="http://schemas.microsoft.com/office/drawing/2014/main" xmlns="" val="1712626424"/>
                    </a:ext>
                  </a:extLst>
                </a:gridCol>
                <a:gridCol w="1924862">
                  <a:extLst>
                    <a:ext uri="{9D8B030D-6E8A-4147-A177-3AD203B41FA5}">
                      <a16:colId xmlns:a16="http://schemas.microsoft.com/office/drawing/2014/main" xmlns="" val="1244992214"/>
                    </a:ext>
                  </a:extLst>
                </a:gridCol>
                <a:gridCol w="1924862">
                  <a:extLst>
                    <a:ext uri="{9D8B030D-6E8A-4147-A177-3AD203B41FA5}">
                      <a16:colId xmlns:a16="http://schemas.microsoft.com/office/drawing/2014/main" xmlns="" val="1324804372"/>
                    </a:ext>
                  </a:extLst>
                </a:gridCol>
                <a:gridCol w="3257459">
                  <a:extLst>
                    <a:ext uri="{9D8B030D-6E8A-4147-A177-3AD203B41FA5}">
                      <a16:colId xmlns:a16="http://schemas.microsoft.com/office/drawing/2014/main" xmlns="" val="972454911"/>
                    </a:ext>
                  </a:extLst>
                </a:gridCol>
              </a:tblGrid>
              <a:tr h="504056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는다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먹는다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듣는다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1441071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/>
                        <a:t>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간다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산다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4831519"/>
                  </a:ext>
                </a:extLst>
              </a:tr>
              <a:tr h="504056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형용사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있다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없다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/>
                        <a:t>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예쁘다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가깝다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9726091"/>
                  </a:ext>
                </a:extLst>
              </a:tr>
              <a:tr h="504056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명사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-(</a:t>
                      </a:r>
                      <a:r>
                        <a:rPr lang="ko-KR" altLang="en-US" dirty="0"/>
                        <a:t>이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학생이다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0620116"/>
                  </a:ext>
                </a:extLst>
              </a:tr>
              <a:tr h="504056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과거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/>
                        <a:t>았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 err="1"/>
                        <a:t>었다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먹었다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가까웠다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9457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28DB93DE-40B8-7544-9F65-D57D827D1CA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Content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B204C77-DFD8-AE49-B5E7-4D64FB9A3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2" y="332656"/>
            <a:ext cx="8856983" cy="5904656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C24853-DEDE-BF49-B9AE-FD411ADC7703}"/>
              </a:ext>
            </a:extLst>
          </p:cNvPr>
          <p:cNvSpPr txBox="1"/>
          <p:nvPr/>
        </p:nvSpPr>
        <p:spPr>
          <a:xfrm>
            <a:off x="1535469" y="320368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오늘은 날씨가 무척 덥다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DA8799-C24C-A847-B6A2-F91D442B2CDE}"/>
              </a:ext>
            </a:extLst>
          </p:cNvPr>
          <p:cNvSpPr txBox="1"/>
          <p:nvPr/>
        </p:nvSpPr>
        <p:spPr>
          <a:xfrm>
            <a:off x="1547664" y="436510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지구에는 많은 사람들이 함께 살고 있다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8C3DBBC-887D-3C4C-B8C7-87255BAC81BF}"/>
              </a:ext>
            </a:extLst>
          </p:cNvPr>
          <p:cNvSpPr txBox="1"/>
          <p:nvPr/>
        </p:nvSpPr>
        <p:spPr>
          <a:xfrm>
            <a:off x="1547664" y="551723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내가 가장 재미있게 읽은 책을 친구에게 선물했다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56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8" name="Text Box 36">
            <a:extLst>
              <a:ext uri="{FF2B5EF4-FFF2-40B4-BE49-F238E27FC236}">
                <a16:creationId xmlns:a16="http://schemas.microsoft.com/office/drawing/2014/main" xmlns="" id="{9FDA4347-E81C-3641-A552-BDDB6D226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3095625"/>
            <a:ext cx="1879600" cy="461963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>
                <a:latin typeface="Palatino Linotype" panose="02040502050505030304" pitchFamily="18" charset="0"/>
              </a:rPr>
              <a:t>Deferential</a:t>
            </a:r>
          </a:p>
        </p:txBody>
      </p:sp>
      <p:sp>
        <p:nvSpPr>
          <p:cNvPr id="26627" name="Text Box 42">
            <a:extLst>
              <a:ext uri="{FF2B5EF4-FFF2-40B4-BE49-F238E27FC236}">
                <a16:creationId xmlns:a16="http://schemas.microsoft.com/office/drawing/2014/main" xmlns="" id="{1B6B0DDC-5D73-754F-BABB-C17145264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2500313"/>
            <a:ext cx="2928938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/>
              <a:t>높임말 </a:t>
            </a:r>
            <a:r>
              <a:rPr lang="en-US" altLang="ko-KR" sz="2400">
                <a:latin typeface="Palatino Linotype" panose="02040502050505030304" pitchFamily="18" charset="0"/>
              </a:rPr>
              <a:t>honorifics</a:t>
            </a:r>
            <a:endParaRPr lang="ko-KR" altLang="en-US" sz="2400">
              <a:latin typeface="Palatino Linotype" panose="02040502050505030304" pitchFamily="18" charset="0"/>
            </a:endParaRPr>
          </a:p>
        </p:txBody>
      </p:sp>
      <p:pic>
        <p:nvPicPr>
          <p:cNvPr id="26628" name="Picture 2">
            <a:extLst>
              <a:ext uri="{FF2B5EF4-FFF2-40B4-BE49-F238E27FC236}">
                <a16:creationId xmlns:a16="http://schemas.microsoft.com/office/drawing/2014/main" xmlns="" id="{A669E1DE-75DD-D146-9382-EAF9DAFF1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785813"/>
            <a:ext cx="1638300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3">
            <a:extLst>
              <a:ext uri="{FF2B5EF4-FFF2-40B4-BE49-F238E27FC236}">
                <a16:creationId xmlns:a16="http://schemas.microsoft.com/office/drawing/2014/main" xmlns="" id="{DBBBFF2A-C018-0C41-9DC7-90EA8365A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7" y="4695760"/>
            <a:ext cx="1357313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모서리가 둥근 사각형 설명선 35">
            <a:extLst>
              <a:ext uri="{FF2B5EF4-FFF2-40B4-BE49-F238E27FC236}">
                <a16:creationId xmlns:a16="http://schemas.microsoft.com/office/drawing/2014/main" xmlns="" id="{71C8C793-955E-4F20-A558-E2028BE647E2}"/>
              </a:ext>
            </a:extLst>
          </p:cNvPr>
          <p:cNvSpPr/>
          <p:nvPr/>
        </p:nvSpPr>
        <p:spPr>
          <a:xfrm>
            <a:off x="4857750" y="500063"/>
            <a:ext cx="2357438" cy="642937"/>
          </a:xfrm>
          <a:prstGeom prst="wedgeRoundRectCallout">
            <a:avLst>
              <a:gd name="adj1" fmla="val -33762"/>
              <a:gd name="adj2" fmla="val 8056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lang="en-US" altLang="ko-KR" sz="280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</a:rPr>
              <a:t>I love you</a:t>
            </a:r>
            <a:r>
              <a:rPr lang="en-US" altLang="ko-KR" sz="2800">
                <a:solidFill>
                  <a:srgbClr val="FFFFFF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>
                <a:solidFill>
                  <a:srgbClr val="FFFFFF"/>
                </a:solidFill>
                <a:ea typeface="굴림" pitchFamily="50" charset="-127"/>
              </a:rPr>
              <a:t>.</a:t>
            </a:r>
            <a:endParaRPr lang="ko-KR" altLang="en-US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37" name="모서리가 둥근 사각형 설명선 36">
            <a:extLst>
              <a:ext uri="{FF2B5EF4-FFF2-40B4-BE49-F238E27FC236}">
                <a16:creationId xmlns:a16="http://schemas.microsoft.com/office/drawing/2014/main" xmlns="" id="{9168F7F6-7DEA-45E9-9E2F-4A8C24E10406}"/>
              </a:ext>
            </a:extLst>
          </p:cNvPr>
          <p:cNvSpPr/>
          <p:nvPr/>
        </p:nvSpPr>
        <p:spPr>
          <a:xfrm>
            <a:off x="357188" y="3890963"/>
            <a:ext cx="1785937" cy="642937"/>
          </a:xfrm>
          <a:prstGeom prst="wedgeRoundRectCallout">
            <a:avLst>
              <a:gd name="adj1" fmla="val -7288"/>
              <a:gd name="adj2" fmla="val 9410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lang="en-US" altLang="ko-KR" sz="2000">
                <a:solidFill>
                  <a:srgbClr val="FFFFFF"/>
                </a:solidFill>
                <a:ea typeface="굴림" pitchFamily="50" charset="-127"/>
              </a:rPr>
              <a:t>.</a:t>
            </a:r>
            <a:r>
              <a:rPr lang="ko-KR" altLang="en-US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사랑합니다</a:t>
            </a:r>
            <a:endParaRPr lang="ko-KR" altLang="en-US" sz="200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38" name="모서리가 둥근 사각형 설명선 37">
            <a:extLst>
              <a:ext uri="{FF2B5EF4-FFF2-40B4-BE49-F238E27FC236}">
                <a16:creationId xmlns:a16="http://schemas.microsoft.com/office/drawing/2014/main" xmlns="" id="{44FFE045-A37F-439D-AE96-068983B002C2}"/>
              </a:ext>
            </a:extLst>
          </p:cNvPr>
          <p:cNvSpPr/>
          <p:nvPr/>
        </p:nvSpPr>
        <p:spPr>
          <a:xfrm>
            <a:off x="2286000" y="3890963"/>
            <a:ext cx="1785938" cy="642937"/>
          </a:xfrm>
          <a:prstGeom prst="wedgeRoundRectCallout">
            <a:avLst>
              <a:gd name="adj1" fmla="val -7288"/>
              <a:gd name="adj2" fmla="val 9410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lang="en-US" altLang="ko-KR" sz="2000">
                <a:solidFill>
                  <a:srgbClr val="FFFFFF"/>
                </a:solidFill>
                <a:ea typeface="굴림" pitchFamily="50" charset="-127"/>
              </a:rPr>
              <a:t>.</a:t>
            </a:r>
            <a:r>
              <a:rPr lang="ko-KR" altLang="en-US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사랑해요</a:t>
            </a:r>
            <a:endParaRPr lang="ko-KR" altLang="en-US" sz="200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39" name="모서리가 둥근 사각형 설명선 38">
            <a:extLst>
              <a:ext uri="{FF2B5EF4-FFF2-40B4-BE49-F238E27FC236}">
                <a16:creationId xmlns:a16="http://schemas.microsoft.com/office/drawing/2014/main" xmlns="" id="{9F7AAB5C-0019-495D-91A0-A6696FE62C0A}"/>
              </a:ext>
            </a:extLst>
          </p:cNvPr>
          <p:cNvSpPr/>
          <p:nvPr/>
        </p:nvSpPr>
        <p:spPr>
          <a:xfrm>
            <a:off x="5072063" y="3890963"/>
            <a:ext cx="1214437" cy="642937"/>
          </a:xfrm>
          <a:prstGeom prst="wedgeRoundRectCallout">
            <a:avLst>
              <a:gd name="adj1" fmla="val 4090"/>
              <a:gd name="adj2" fmla="val 8733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eaLnBrk="1" latinLnBrk="1" hangingPunct="1">
              <a:defRPr/>
            </a:pPr>
            <a:r>
              <a:rPr lang="ko-KR" altLang="en-US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사랑해</a:t>
            </a:r>
            <a:endParaRPr lang="ko-KR" altLang="en-US" sz="200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40" name="모서리가 둥근 사각형 설명선 39">
            <a:extLst>
              <a:ext uri="{FF2B5EF4-FFF2-40B4-BE49-F238E27FC236}">
                <a16:creationId xmlns:a16="http://schemas.microsoft.com/office/drawing/2014/main" xmlns="" id="{344FAB94-B72E-426D-894E-AF9134E20BCA}"/>
              </a:ext>
            </a:extLst>
          </p:cNvPr>
          <p:cNvSpPr/>
          <p:nvPr/>
        </p:nvSpPr>
        <p:spPr>
          <a:xfrm>
            <a:off x="6786563" y="3890963"/>
            <a:ext cx="1643062" cy="642937"/>
          </a:xfrm>
          <a:prstGeom prst="wedgeRoundRectCallout">
            <a:avLst>
              <a:gd name="adj1" fmla="val 4090"/>
              <a:gd name="adj2" fmla="val 8733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lang="en-US" altLang="ko-KR" sz="2000">
                <a:solidFill>
                  <a:srgbClr val="FFFFFF"/>
                </a:solidFill>
                <a:ea typeface="굴림" pitchFamily="50" charset="-127"/>
              </a:rPr>
              <a:t>.</a:t>
            </a:r>
            <a:r>
              <a:rPr lang="ko-KR" altLang="en-US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사랑한다</a:t>
            </a:r>
            <a:endParaRPr lang="ko-KR" altLang="en-US" sz="200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41" name="Text Box 36">
            <a:extLst>
              <a:ext uri="{FF2B5EF4-FFF2-40B4-BE49-F238E27FC236}">
                <a16:creationId xmlns:a16="http://schemas.microsoft.com/office/drawing/2014/main" xmlns="" id="{AD2AEB95-337F-4C42-965F-2AFEE8FF1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105150"/>
            <a:ext cx="1879600" cy="461963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>
                <a:latin typeface="Palatino Linotype" panose="02040502050505030304" pitchFamily="18" charset="0"/>
              </a:rPr>
              <a:t>Polite</a:t>
            </a:r>
          </a:p>
        </p:txBody>
      </p:sp>
      <p:sp>
        <p:nvSpPr>
          <p:cNvPr id="42" name="Text Box 36">
            <a:extLst>
              <a:ext uri="{FF2B5EF4-FFF2-40B4-BE49-F238E27FC236}">
                <a16:creationId xmlns:a16="http://schemas.microsoft.com/office/drawing/2014/main" xmlns="" id="{2FCEF597-B1C5-E14D-9466-A0E2069A5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1213" y="3105150"/>
            <a:ext cx="1879600" cy="46196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>
                <a:latin typeface="Palatino Linotype" panose="02040502050505030304" pitchFamily="18" charset="0"/>
              </a:rPr>
              <a:t>Intimate</a:t>
            </a:r>
          </a:p>
        </p:txBody>
      </p:sp>
      <p:sp>
        <p:nvSpPr>
          <p:cNvPr id="43" name="Text Box 36">
            <a:extLst>
              <a:ext uri="{FF2B5EF4-FFF2-40B4-BE49-F238E27FC236}">
                <a16:creationId xmlns:a16="http://schemas.microsoft.com/office/drawing/2014/main" xmlns="" id="{F84B87E1-6342-0448-9AE1-F20BE2320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338" y="3105150"/>
            <a:ext cx="1879600" cy="46196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>
                <a:latin typeface="Palatino Linotype" panose="02040502050505030304" pitchFamily="18" charset="0"/>
              </a:rPr>
              <a:t>Plain</a:t>
            </a:r>
          </a:p>
        </p:txBody>
      </p:sp>
      <p:sp>
        <p:nvSpPr>
          <p:cNvPr id="26638" name="Text Box 42">
            <a:extLst>
              <a:ext uri="{FF2B5EF4-FFF2-40B4-BE49-F238E27FC236}">
                <a16:creationId xmlns:a16="http://schemas.microsoft.com/office/drawing/2014/main" xmlns="" id="{8EACFCB3-A152-424A-9BBF-29A2CB05B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938" y="2500313"/>
            <a:ext cx="2928937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/>
              <a:t>반말 </a:t>
            </a:r>
            <a:r>
              <a:rPr lang="en-US" altLang="ko-KR" sz="2400">
                <a:latin typeface="Palatino Linotype" panose="02040502050505030304" pitchFamily="18" charset="0"/>
              </a:rPr>
              <a:t>Half talk</a:t>
            </a:r>
            <a:endParaRPr lang="ko-KR" altLang="en-US" sz="2400">
              <a:latin typeface="Palatino Linotype" panose="0204050205050503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8B2D492A-95EB-40A4-9ADA-5439AFD224B9}"/>
              </a:ext>
            </a:extLst>
          </p:cNvPr>
          <p:cNvSpPr/>
          <p:nvPr/>
        </p:nvSpPr>
        <p:spPr>
          <a:xfrm>
            <a:off x="6535738" y="2732088"/>
            <a:ext cx="2227262" cy="24495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en-US"/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xmlns="" id="{94AC2F29-FB80-0348-B3FC-B3F99C77CA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0A8253C-BA21-0A46-85E8-87026CE10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7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8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74" name="Group 34">
            <a:extLst>
              <a:ext uri="{FF2B5EF4-FFF2-40B4-BE49-F238E27FC236}">
                <a16:creationId xmlns:a16="http://schemas.microsoft.com/office/drawing/2014/main" xmlns="" id="{9C233305-F249-FF44-B8CB-BFAF23FA0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90562"/>
              </p:ext>
            </p:extLst>
          </p:nvPr>
        </p:nvGraphicFramePr>
        <p:xfrm>
          <a:off x="304800" y="1524000"/>
          <a:ext cx="8382000" cy="3349625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xmlns="" val="440679998"/>
                    </a:ext>
                  </a:extLst>
                </a:gridCol>
                <a:gridCol w="2854325">
                  <a:extLst>
                    <a:ext uri="{9D8B030D-6E8A-4147-A177-3AD203B41FA5}">
                      <a16:colId xmlns:a16="http://schemas.microsoft.com/office/drawing/2014/main" xmlns="" val="3159000748"/>
                    </a:ext>
                  </a:extLst>
                </a:gridCol>
                <a:gridCol w="2759075">
                  <a:extLst>
                    <a:ext uri="{9D8B030D-6E8A-4147-A177-3AD203B41FA5}">
                      <a16:colId xmlns:a16="http://schemas.microsoft.com/office/drawing/2014/main" xmlns="" val="3289751947"/>
                    </a:ext>
                  </a:extLst>
                </a:gridCol>
              </a:tblGrid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Plain: Declarative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Polite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6780393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Non-past </a:t>
                      </a:r>
                      <a:r>
                        <a:rPr kumimoji="0" lang="en-US" altLang="ko-KR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verb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굴림체" panose="020B0609000101010101" pitchFamily="49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</a:t>
                      </a:r>
                      <a:r>
                        <a:rPr kumimoji="0" lang="ko-KR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어</a:t>
                      </a:r>
                      <a:r>
                        <a:rPr kumimoji="0" lang="en-US" altLang="ko-K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</a:t>
                      </a:r>
                      <a:r>
                        <a:rPr kumimoji="0" lang="ko-K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아요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1976342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Non-past 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adj.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굴림체" panose="020B0609000101010101" pitchFamily="49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</a:t>
                      </a:r>
                      <a:r>
                        <a:rPr kumimoji="0" lang="ko-KR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어</a:t>
                      </a:r>
                      <a:r>
                        <a:rPr kumimoji="0" lang="en-US" altLang="ko-K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</a:t>
                      </a:r>
                      <a:r>
                        <a:rPr kumimoji="0" lang="ko-K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아요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167012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Non-past 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copula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굴림체" panose="020B0609000101010101" pitchFamily="49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C+</a:t>
                      </a:r>
                      <a:r>
                        <a:rPr kumimoji="0" lang="ko-K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이에요</a:t>
                      </a:r>
                      <a:r>
                        <a:rPr kumimoji="0" lang="en-US" altLang="ko-K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 V+</a:t>
                      </a:r>
                      <a:r>
                        <a:rPr kumimoji="0" lang="ko-K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예요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4328101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Past</a:t>
                      </a:r>
                      <a:r>
                        <a:rPr kumimoji="0" lang="en-US" altLang="ko-KR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굴림체" panose="020B0609000101010101" pitchFamily="49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</a:t>
                      </a:r>
                      <a:r>
                        <a:rPr kumimoji="0" lang="ko-KR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었</a:t>
                      </a:r>
                      <a:r>
                        <a:rPr kumimoji="0" lang="en-US" altLang="ko-K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</a:t>
                      </a:r>
                      <a:r>
                        <a:rPr kumimoji="0" lang="ko-K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았어요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0816986"/>
                  </a:ext>
                </a:extLst>
              </a:tr>
            </a:tbl>
          </a:graphicData>
        </a:graphic>
      </p:graphicFrame>
      <p:sp>
        <p:nvSpPr>
          <p:cNvPr id="3" name="Text Box 3">
            <a:extLst>
              <a:ext uri="{FF2B5EF4-FFF2-40B4-BE49-F238E27FC236}">
                <a16:creationId xmlns:a16="http://schemas.microsoft.com/office/drawing/2014/main" xmlns="" id="{A280732B-6E1C-2349-B183-1E2F297EB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860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 b="1">
                <a:sym typeface="Bookshelf Symbol 7" pitchFamily="2" charset="2"/>
              </a:rPr>
              <a:t>C+</a:t>
            </a:r>
            <a:r>
              <a:rPr lang="ko-KR" altLang="en-US" sz="2400" b="1">
                <a:sym typeface="Bookshelf Symbol 7" pitchFamily="2" charset="2"/>
              </a:rPr>
              <a:t>는다</a:t>
            </a:r>
            <a:r>
              <a:rPr lang="en-US" altLang="ko-KR" sz="2400" b="1">
                <a:sym typeface="Bookshelf Symbol 7" pitchFamily="2" charset="2"/>
              </a:rPr>
              <a:t>/V+</a:t>
            </a:r>
            <a:r>
              <a:rPr lang="ko-KR" altLang="en-US" sz="2400" b="1">
                <a:sym typeface="Bookshelf Symbol 7" pitchFamily="2" charset="2"/>
              </a:rPr>
              <a:t>ㄴ다</a:t>
            </a:r>
            <a:endParaRPr lang="en-US" altLang="ko-KR" sz="2400" b="1">
              <a:sym typeface="Bookshelf Symbol 7" pitchFamily="2" charset="2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xmlns="" id="{E891CC01-2201-B244-83F1-94E5E1E64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9718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400" b="1" dirty="0">
                <a:sym typeface="Bookshelf Symbol 7" pitchFamily="2" charset="2"/>
              </a:rPr>
              <a:t>-</a:t>
            </a:r>
            <a:r>
              <a:rPr lang="ko-KR" altLang="en-US" sz="2400" b="1" dirty="0" smtClean="0">
                <a:sym typeface="Bookshelf Symbol 7" pitchFamily="2" charset="2"/>
              </a:rPr>
              <a:t>다</a:t>
            </a:r>
            <a:endParaRPr lang="en-US" altLang="ko-KR" sz="2400" b="1" dirty="0">
              <a:sym typeface="Bookshelf Symbol 7" pitchFamily="2" charset="2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xmlns="" id="{465F3062-2120-B244-9F7E-EAA43D273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3581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400" b="1">
                <a:sym typeface="Bookshelf Symbol 7" pitchFamily="2" charset="2"/>
              </a:rPr>
              <a:t>C+</a:t>
            </a:r>
            <a:r>
              <a:rPr lang="ko-KR" altLang="en-US" sz="2400" b="1">
                <a:sym typeface="Bookshelf Symbol 7" pitchFamily="2" charset="2"/>
              </a:rPr>
              <a:t>이다</a:t>
            </a:r>
            <a:r>
              <a:rPr lang="en-US" altLang="ko-KR" sz="2400" b="1">
                <a:sym typeface="Bookshelf Symbol 7" pitchFamily="2" charset="2"/>
              </a:rPr>
              <a:t>/V+</a:t>
            </a:r>
            <a:r>
              <a:rPr lang="ko-KR" altLang="en-US" sz="2400" b="1">
                <a:sym typeface="Bookshelf Symbol 7" pitchFamily="2" charset="2"/>
              </a:rPr>
              <a:t>다</a:t>
            </a:r>
            <a:endParaRPr lang="en-US" altLang="ko-KR" sz="2400" b="1">
              <a:sym typeface="Bookshelf Symbol 7" pitchFamily="2" charset="2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810908BF-3605-C741-82E4-86A5CE23A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2672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400" b="1" dirty="0">
                <a:sym typeface="Bookshelf Symbol 7" pitchFamily="2" charset="2"/>
              </a:rPr>
              <a:t>-</a:t>
            </a:r>
            <a:r>
              <a:rPr lang="ko-KR" altLang="en-US" sz="2400" b="1" dirty="0" smtClean="0">
                <a:sym typeface="Bookshelf Symbol 7" pitchFamily="2" charset="2"/>
              </a:rPr>
              <a:t>었다</a:t>
            </a:r>
            <a:r>
              <a:rPr lang="en-US" altLang="ko-KR" sz="2400" b="1" dirty="0">
                <a:sym typeface="Bookshelf Symbol 7" pitchFamily="2" charset="2"/>
              </a:rPr>
              <a:t>/</a:t>
            </a:r>
            <a:r>
              <a:rPr lang="ko-KR" altLang="en-US" sz="2400" b="1" dirty="0">
                <a:sym typeface="Bookshelf Symbol 7" pitchFamily="2" charset="2"/>
              </a:rPr>
              <a:t>았다</a:t>
            </a:r>
            <a:endParaRPr lang="en-US" altLang="ko-KR" sz="2400" b="1" dirty="0">
              <a:sym typeface="Bookshelf Symbol 7" pitchFamily="2" charset="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7CA7B6B-504C-A749-9846-06A4C5B54848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884488"/>
            <a:ext cx="2514600" cy="3429000"/>
            <a:chOff x="3276600" y="2883694"/>
            <a:chExt cx="2514600" cy="342923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914E4F4C-2BB2-4418-BEEF-3344723E753E}"/>
                </a:ext>
              </a:extLst>
            </p:cNvPr>
            <p:cNvSpPr/>
            <p:nvPr/>
          </p:nvSpPr>
          <p:spPr>
            <a:xfrm>
              <a:off x="3276600" y="2883694"/>
              <a:ext cx="2362200" cy="214486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en-US"/>
            </a:p>
          </p:txBody>
        </p:sp>
        <p:sp>
          <p:nvSpPr>
            <p:cNvPr id="32802" name="Text Box 3">
              <a:extLst>
                <a:ext uri="{FF2B5EF4-FFF2-40B4-BE49-F238E27FC236}">
                  <a16:creationId xmlns:a16="http://schemas.microsoft.com/office/drawing/2014/main" xmlns="" id="{E3003694-C7B7-1642-953C-53121DCA69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6600" y="5481935"/>
              <a:ext cx="25146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ctr" eaLnBrk="1" latinLnBrk="1" hangingPunct="1">
                <a:spcBef>
                  <a:spcPct val="50000"/>
                </a:spcBef>
              </a:pPr>
              <a:r>
                <a:rPr lang="en-US" altLang="ko-KR" sz="2400" b="1">
                  <a:sym typeface="Bookshelf Symbol 7" pitchFamily="2" charset="2"/>
                </a:rPr>
                <a:t>Same as the dictionary forms</a:t>
              </a:r>
            </a:p>
          </p:txBody>
        </p:sp>
        <p:sp>
          <p:nvSpPr>
            <p:cNvPr id="2" name="Down Arrow 1">
              <a:extLst>
                <a:ext uri="{FF2B5EF4-FFF2-40B4-BE49-F238E27FC236}">
                  <a16:creationId xmlns:a16="http://schemas.microsoft.com/office/drawing/2014/main" xmlns="" id="{02E3BEEA-0C51-47AC-8C82-F65F80AE2661}"/>
                </a:ext>
              </a:extLst>
            </p:cNvPr>
            <p:cNvSpPr/>
            <p:nvPr/>
          </p:nvSpPr>
          <p:spPr>
            <a:xfrm>
              <a:off x="4343400" y="5104760"/>
              <a:ext cx="185738" cy="533437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en-US"/>
            </a:p>
          </p:txBody>
        </p:sp>
      </p:grp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xmlns="" id="{AEB1DB72-D845-C34B-98A6-6C4088A9200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385EDDA-0267-4C4A-853D-5C341BCFD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0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xmlns="" id="{EDCA75C3-13D4-104F-89F5-FC3DD654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914400"/>
            <a:ext cx="1262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4000"/>
              <a:t>밥을 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xmlns="" id="{88571176-4D7D-2C4C-A929-99A00BC72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75" y="917575"/>
            <a:ext cx="1876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/>
              <a:t>먹</a:t>
            </a:r>
            <a:r>
              <a:rPr lang="ko-KR" altLang="en-US" sz="4000">
                <a:solidFill>
                  <a:srgbClr val="FF0000"/>
                </a:solidFill>
              </a:rPr>
              <a:t>는</a:t>
            </a:r>
            <a:r>
              <a:rPr lang="ko-KR" altLang="en-US" sz="4000"/>
              <a:t>다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xmlns="" id="{4CF456A3-E0F3-234B-A898-050E8BF45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3505200"/>
            <a:ext cx="3213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4000"/>
              <a:t>한국 음식은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xmlns="" id="{863D554B-2AA8-B044-A3FB-D7F63FC2B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3275" y="3505200"/>
            <a:ext cx="2320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/>
              <a:t>맛있다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xmlns="" id="{1613BFAC-F675-1B4C-9C47-CC6D98522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4403725"/>
            <a:ext cx="2667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4000"/>
              <a:t>한국어는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1A19FCA8-1CA0-B041-A388-E58B01F33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4775" y="4479925"/>
            <a:ext cx="22701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/>
              <a:t>어렵다</a:t>
            </a: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xmlns="" id="{4039B3C8-6F97-7D44-8C5A-E3BE67531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67000"/>
            <a:ext cx="23415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4000"/>
              <a:t>공부하다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xmlns="" id="{59E76DB2-1D43-0D4F-8C42-2EE55F428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670175"/>
            <a:ext cx="5715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>
                <a:solidFill>
                  <a:srgbClr val="FF0000"/>
                </a:solidFill>
              </a:rPr>
              <a:t>한</a:t>
            </a: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xmlns="" id="{17849615-F7E8-3846-A14E-EF0E4576D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130800"/>
            <a:ext cx="12874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4000"/>
              <a:t>공부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C93FDA52-265D-CD42-81D6-6C6CB9F2F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50" y="5143500"/>
            <a:ext cx="1444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/>
              <a:t>했다</a:t>
            </a: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xmlns="" id="{A3ACCEF2-2957-E94C-AE45-6395890B2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75" y="917575"/>
            <a:ext cx="1876425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 dirty="0"/>
              <a:t>먹다</a:t>
            </a:r>
          </a:p>
        </p:txBody>
      </p:sp>
      <p:sp>
        <p:nvSpPr>
          <p:cNvPr id="13" name="Text Box 17">
            <a:extLst>
              <a:ext uri="{FF2B5EF4-FFF2-40B4-BE49-F238E27FC236}">
                <a16:creationId xmlns:a16="http://schemas.microsoft.com/office/drawing/2014/main" xmlns="" id="{5CFEEF56-3401-4747-A537-5EA6C38B6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739900"/>
            <a:ext cx="19605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4000"/>
              <a:t>학교에 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xmlns="" id="{749E6152-8193-6D41-A709-3B4F16A41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1743075"/>
            <a:ext cx="1876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/>
              <a:t>가다</a:t>
            </a:r>
          </a:p>
        </p:txBody>
      </p:sp>
      <p:sp>
        <p:nvSpPr>
          <p:cNvPr id="15" name="Text Box 20">
            <a:extLst>
              <a:ext uri="{FF2B5EF4-FFF2-40B4-BE49-F238E27FC236}">
                <a16:creationId xmlns:a16="http://schemas.microsoft.com/office/drawing/2014/main" xmlns="" id="{2B07B025-64AC-F840-ADB2-CBC15D0F5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1771650"/>
            <a:ext cx="581025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>
                <a:solidFill>
                  <a:srgbClr val="FF0000"/>
                </a:solidFill>
              </a:rPr>
              <a:t>간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xmlns="" id="{97A12A08-FD2A-0146-9D2E-D53C727EF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25" y="979488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>
                <a:solidFill>
                  <a:srgbClr val="7030A0"/>
                </a:solidFill>
                <a:sym typeface="Bookshelf Symbol 7" pitchFamily="2" charset="2"/>
              </a:rPr>
              <a:t>Verb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xmlns="" id="{0B7DC58A-C747-B14F-B062-A373FB3E8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25" y="3643313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>
                <a:solidFill>
                  <a:srgbClr val="7030A0"/>
                </a:solidFill>
                <a:sym typeface="Bookshelf Symbol 7" pitchFamily="2" charset="2"/>
              </a:rPr>
              <a:t>Adj.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xmlns="" id="{95EE7036-730B-5543-A9B3-D504D60A5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7175" y="5219699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 dirty="0">
                <a:solidFill>
                  <a:srgbClr val="7030A0"/>
                </a:solidFill>
                <a:sym typeface="Bookshelf Symbol 7" pitchFamily="2" charset="2"/>
              </a:rPr>
              <a:t>Past</a:t>
            </a: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xmlns="" id="{D17BE9AC-07E0-944F-A51B-8D3B582387D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5652D7DE-6B2E-0C44-B88F-07CEEA8D8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7" grpId="0"/>
      <p:bldP spid="7" grpId="1"/>
      <p:bldP spid="8" grpId="0"/>
      <p:bldP spid="9" grpId="0" animBg="1"/>
      <p:bldP spid="10" grpId="0"/>
      <p:bldP spid="11" grpId="0"/>
      <p:bldP spid="11" grpId="1"/>
      <p:bldP spid="12" grpId="0" animBg="1"/>
      <p:bldP spid="12" grpId="1" animBg="1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xmlns="" id="{AF0EEF00-C79B-8446-81ED-CABB6B349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6792"/>
            <a:ext cx="1727200" cy="44005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먹다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마시다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</a:rPr>
              <a:t>공부하다</a:t>
            </a:r>
            <a:endParaRPr lang="en-US" altLang="ko-KR" sz="2800" dirty="0">
              <a:solidFill>
                <a:srgbClr val="FF0000"/>
              </a:solidFill>
            </a:endParaRP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</a:rPr>
              <a:t>살다</a:t>
            </a:r>
            <a:endParaRPr lang="en-US" altLang="ko-KR" sz="2800" dirty="0">
              <a:solidFill>
                <a:srgbClr val="FF0000"/>
              </a:solidFill>
            </a:endParaRP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</a:rPr>
              <a:t>듣다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좋다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따뜻하다</a:t>
            </a: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xmlns="" id="{282E0704-078A-E845-82C9-8F01084FA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628800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먹</a:t>
            </a:r>
            <a:r>
              <a:rPr lang="ko-KR" altLang="en-US" sz="2800" dirty="0">
                <a:solidFill>
                  <a:srgbClr val="0000FF"/>
                </a:solidFill>
              </a:rPr>
              <a:t>는다</a:t>
            </a:r>
          </a:p>
        </p:txBody>
      </p:sp>
      <p:sp>
        <p:nvSpPr>
          <p:cNvPr id="6" name="Text Box 33">
            <a:extLst>
              <a:ext uri="{FF2B5EF4-FFF2-40B4-BE49-F238E27FC236}">
                <a16:creationId xmlns:a16="http://schemas.microsoft.com/office/drawing/2014/main" xmlns="" id="{73D25F22-1571-5C41-8323-A7CF1CC7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628800"/>
            <a:ext cx="1800225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 smtClean="0"/>
              <a:t>먹</a:t>
            </a:r>
            <a:r>
              <a:rPr lang="ko-KR" altLang="en-US" sz="2800" dirty="0" smtClean="0">
                <a:solidFill>
                  <a:srgbClr val="FF0000"/>
                </a:solidFill>
              </a:rPr>
              <a:t>었</a:t>
            </a:r>
            <a:r>
              <a:rPr lang="ko-KR" altLang="en-US" sz="2800" dirty="0">
                <a:solidFill>
                  <a:srgbClr val="66FFFF"/>
                </a:solidFill>
              </a:rPr>
              <a:t>다</a:t>
            </a:r>
            <a:endParaRPr lang="ko-KR" altLang="en-US" sz="2800" dirty="0">
              <a:solidFill>
                <a:srgbClr val="66FFFF"/>
              </a:solidFill>
            </a:endParaRPr>
          </a:p>
        </p:txBody>
      </p:sp>
      <p:sp>
        <p:nvSpPr>
          <p:cNvPr id="7" name="Text Box 35">
            <a:extLst>
              <a:ext uri="{FF2B5EF4-FFF2-40B4-BE49-F238E27FC236}">
                <a16:creationId xmlns:a16="http://schemas.microsoft.com/office/drawing/2014/main" xmlns="" id="{748C8139-7664-8349-8179-788B96892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2204864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마</a:t>
            </a:r>
            <a:r>
              <a:rPr lang="ko-KR" altLang="en-US" sz="2800">
                <a:solidFill>
                  <a:srgbClr val="0000FF"/>
                </a:solidFill>
              </a:rPr>
              <a:t>신다</a:t>
            </a:r>
          </a:p>
        </p:txBody>
      </p:sp>
      <p:sp>
        <p:nvSpPr>
          <p:cNvPr id="8" name="Text Box 36">
            <a:extLst>
              <a:ext uri="{FF2B5EF4-FFF2-40B4-BE49-F238E27FC236}">
                <a16:creationId xmlns:a16="http://schemas.microsoft.com/office/drawing/2014/main" xmlns="" id="{364882A5-33B2-5B4D-BFD6-849CB1E4A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3501008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>
                <a:solidFill>
                  <a:srgbClr val="0000FF"/>
                </a:solidFill>
              </a:rPr>
              <a:t>산다</a:t>
            </a:r>
          </a:p>
        </p:txBody>
      </p:sp>
      <p:sp>
        <p:nvSpPr>
          <p:cNvPr id="9" name="Text Box 37">
            <a:extLst>
              <a:ext uri="{FF2B5EF4-FFF2-40B4-BE49-F238E27FC236}">
                <a16:creationId xmlns:a16="http://schemas.microsoft.com/office/drawing/2014/main" xmlns="" id="{BDA4CFD5-9022-A84A-8D69-C57998D3E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797152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좋</a:t>
            </a:r>
            <a:r>
              <a:rPr lang="ko-KR" altLang="en-US" sz="2800" dirty="0">
                <a:solidFill>
                  <a:srgbClr val="0000FF"/>
                </a:solidFill>
              </a:rPr>
              <a:t>다</a:t>
            </a:r>
          </a:p>
        </p:txBody>
      </p:sp>
      <p:sp>
        <p:nvSpPr>
          <p:cNvPr id="10" name="Text Box 38">
            <a:extLst>
              <a:ext uri="{FF2B5EF4-FFF2-40B4-BE49-F238E27FC236}">
                <a16:creationId xmlns:a16="http://schemas.microsoft.com/office/drawing/2014/main" xmlns="" id="{3053A172-CAC8-E64E-B9A1-D68144FD5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445224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따뜻하</a:t>
            </a:r>
            <a:r>
              <a:rPr lang="ko-KR" altLang="en-US" sz="2800" dirty="0">
                <a:solidFill>
                  <a:srgbClr val="0000FF"/>
                </a:solidFill>
              </a:rPr>
              <a:t>다</a:t>
            </a:r>
          </a:p>
        </p:txBody>
      </p:sp>
      <p:sp>
        <p:nvSpPr>
          <p:cNvPr id="11" name="Text Box 39">
            <a:extLst>
              <a:ext uri="{FF2B5EF4-FFF2-40B4-BE49-F238E27FC236}">
                <a16:creationId xmlns:a16="http://schemas.microsoft.com/office/drawing/2014/main" xmlns="" id="{B07DAEEB-E646-694A-803D-5011C899F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2204864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마</a:t>
            </a:r>
            <a:r>
              <a:rPr lang="ko-KR" altLang="en-US" sz="2800" dirty="0">
                <a:solidFill>
                  <a:srgbClr val="FF0000"/>
                </a:solidFill>
              </a:rPr>
              <a:t>셨다</a:t>
            </a:r>
          </a:p>
        </p:txBody>
      </p:sp>
      <p:sp>
        <p:nvSpPr>
          <p:cNvPr id="12" name="Text Box 40">
            <a:extLst>
              <a:ext uri="{FF2B5EF4-FFF2-40B4-BE49-F238E27FC236}">
                <a16:creationId xmlns:a16="http://schemas.microsoft.com/office/drawing/2014/main" xmlns="" id="{9F4F1CAF-713E-D84A-9565-FF5FFFFDA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3429000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살</a:t>
            </a:r>
            <a:r>
              <a:rPr lang="ko-KR" altLang="en-US" sz="2800" dirty="0">
                <a:solidFill>
                  <a:srgbClr val="FF0000"/>
                </a:solidFill>
              </a:rPr>
              <a:t>았다</a:t>
            </a:r>
          </a:p>
        </p:txBody>
      </p:sp>
      <p:sp>
        <p:nvSpPr>
          <p:cNvPr id="13" name="Text Box 41">
            <a:extLst>
              <a:ext uri="{FF2B5EF4-FFF2-40B4-BE49-F238E27FC236}">
                <a16:creationId xmlns:a16="http://schemas.microsoft.com/office/drawing/2014/main" xmlns="" id="{1BE03F57-7965-6246-BADE-E9FCC0B1E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1325" y="1620165"/>
            <a:ext cx="936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</a:rPr>
              <a:t>다</a:t>
            </a:r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xmlns="" id="{23C591B6-D746-9344-AC1A-16E175BF7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725144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좋</a:t>
            </a:r>
            <a:r>
              <a:rPr lang="ko-KR" altLang="en-US" sz="2800" dirty="0">
                <a:solidFill>
                  <a:srgbClr val="FF0000"/>
                </a:solidFill>
              </a:rPr>
              <a:t>았다</a:t>
            </a:r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xmlns="" id="{5323E141-501C-3342-AEC4-1D79AC416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373216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따뜻</a:t>
            </a:r>
            <a:r>
              <a:rPr lang="ko-KR" altLang="en-US" sz="2800" dirty="0">
                <a:solidFill>
                  <a:srgbClr val="FF0000"/>
                </a:solidFill>
              </a:rPr>
              <a:t>했다</a:t>
            </a:r>
          </a:p>
        </p:txBody>
      </p:sp>
      <p:sp>
        <p:nvSpPr>
          <p:cNvPr id="16" name="Text Box 45">
            <a:extLst>
              <a:ext uri="{FF2B5EF4-FFF2-40B4-BE49-F238E27FC236}">
                <a16:creationId xmlns:a16="http://schemas.microsoft.com/office/drawing/2014/main" xmlns="" id="{B2C356FE-BE86-7740-B2BD-BC8926AE3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264" y="1618890"/>
            <a:ext cx="936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</a:rPr>
              <a:t>어요</a:t>
            </a:r>
          </a:p>
        </p:txBody>
      </p:sp>
      <p:sp>
        <p:nvSpPr>
          <p:cNvPr id="17" name="Text Box 35">
            <a:extLst>
              <a:ext uri="{FF2B5EF4-FFF2-40B4-BE49-F238E27FC236}">
                <a16:creationId xmlns:a16="http://schemas.microsoft.com/office/drawing/2014/main" xmlns="" id="{13991DC5-A250-C042-84D2-7C146629D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2852936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공부</a:t>
            </a:r>
            <a:r>
              <a:rPr lang="ko-KR" altLang="en-US" sz="2800">
                <a:solidFill>
                  <a:srgbClr val="0000FF"/>
                </a:solidFill>
              </a:rPr>
              <a:t>한다</a:t>
            </a:r>
          </a:p>
        </p:txBody>
      </p:sp>
      <p:sp>
        <p:nvSpPr>
          <p:cNvPr id="18" name="Text Box 39">
            <a:extLst>
              <a:ext uri="{FF2B5EF4-FFF2-40B4-BE49-F238E27FC236}">
                <a16:creationId xmlns:a16="http://schemas.microsoft.com/office/drawing/2014/main" xmlns="" id="{CF6F2F0B-17A3-2A47-97F8-AA207693D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2780928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공부</a:t>
            </a:r>
            <a:r>
              <a:rPr lang="ko-KR" altLang="en-US" sz="2800" dirty="0">
                <a:solidFill>
                  <a:srgbClr val="FF0000"/>
                </a:solidFill>
              </a:rPr>
              <a:t>했다</a:t>
            </a:r>
          </a:p>
        </p:txBody>
      </p:sp>
      <p:sp>
        <p:nvSpPr>
          <p:cNvPr id="19" name="Text Box 37">
            <a:extLst>
              <a:ext uri="{FF2B5EF4-FFF2-40B4-BE49-F238E27FC236}">
                <a16:creationId xmlns:a16="http://schemas.microsoft.com/office/drawing/2014/main" xmlns="" id="{6001C15E-98BC-BF4F-9FB0-711A61844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863" y="4149080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듣</a:t>
            </a:r>
            <a:r>
              <a:rPr lang="ko-KR" altLang="en-US" sz="2800" dirty="0">
                <a:solidFill>
                  <a:srgbClr val="0000FF"/>
                </a:solidFill>
              </a:rPr>
              <a:t>는다</a:t>
            </a:r>
          </a:p>
        </p:txBody>
      </p:sp>
      <p:sp>
        <p:nvSpPr>
          <p:cNvPr id="20" name="Text Box 40">
            <a:extLst>
              <a:ext uri="{FF2B5EF4-FFF2-40B4-BE49-F238E27FC236}">
                <a16:creationId xmlns:a16="http://schemas.microsoft.com/office/drawing/2014/main" xmlns="" id="{D20222C5-F240-9440-B7AE-CC2578DB2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4077072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들</a:t>
            </a:r>
            <a:r>
              <a:rPr lang="ko-KR" altLang="en-US" sz="2800" dirty="0">
                <a:solidFill>
                  <a:srgbClr val="FF0000"/>
                </a:solidFill>
              </a:rPr>
              <a:t>었다</a:t>
            </a: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xmlns="" id="{5496BDB7-9F28-6240-90EF-FA7195233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764704"/>
            <a:ext cx="172720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 dirty="0">
                <a:latin typeface="Palatino Linotype" panose="02040502050505030304" pitchFamily="18" charset="0"/>
              </a:rPr>
              <a:t>Non past</a:t>
            </a:r>
            <a:endParaRPr lang="ko-KR" altLang="en-US" sz="2800" b="1" dirty="0">
              <a:latin typeface="Palatino Linotype" panose="02040502050505030304" pitchFamily="18" charset="0"/>
            </a:endParaRP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xmlns="" id="{41F2920A-4E25-2343-A5C9-0366608D8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764704"/>
            <a:ext cx="172720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 dirty="0">
                <a:latin typeface="Palatino Linotype" panose="02040502050505030304" pitchFamily="18" charset="0"/>
              </a:rPr>
              <a:t> past</a:t>
            </a:r>
            <a:endParaRPr lang="ko-KR" altLang="en-US" sz="2800" b="1" dirty="0">
              <a:latin typeface="Palatino Linotype" panose="02040502050505030304" pitchFamily="18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xmlns="" id="{BF187F19-46DD-4416-9513-811CE4CCB767}"/>
              </a:ext>
            </a:extLst>
          </p:cNvPr>
          <p:cNvSpPr/>
          <p:nvPr/>
        </p:nvSpPr>
        <p:spPr>
          <a:xfrm>
            <a:off x="2771800" y="3933056"/>
            <a:ext cx="385763" cy="214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xmlns="" id="{DEC39DD7-6E46-B24D-A95D-A60FF6CCCDF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ABBED27-3ED0-3A43-B905-F27FF443C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1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6" grpId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0">
            <a:extLst>
              <a:ext uri="{FF2B5EF4-FFF2-40B4-BE49-F238E27FC236}">
                <a16:creationId xmlns:a16="http://schemas.microsoft.com/office/drawing/2014/main" xmlns="" id="{0187003A-832F-C048-9BF2-B73E30BF3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25" y="620688"/>
            <a:ext cx="360045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 dirty="0">
                <a:latin typeface="Palatino Linotype" panose="02040502050505030304" pitchFamily="18" charset="0"/>
              </a:rPr>
              <a:t>Speaking to </a:t>
            </a:r>
            <a:r>
              <a:rPr lang="ko-KR" altLang="en-US" sz="2800" b="1" dirty="0">
                <a:latin typeface="Palatino Linotype" panose="02040502050505030304" pitchFamily="18" charset="0"/>
              </a:rPr>
              <a:t>선생님</a:t>
            </a: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xmlns="" id="{81340339-0496-9148-B46B-E033A54AE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7388" y="620688"/>
            <a:ext cx="3857625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2800" b="1" dirty="0">
                <a:latin typeface="Palatino Linotype" panose="02040502050505030304" pitchFamily="18" charset="0"/>
              </a:rPr>
              <a:t>Writing a term paper</a:t>
            </a:r>
            <a:endParaRPr lang="ko-KR" altLang="en-US" sz="2800" b="1" dirty="0">
              <a:latin typeface="Palatino Linotype" panose="02040502050505030304" pitchFamily="18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xmlns="" id="{BAC1AF87-A7BB-9E4E-A892-3D311837E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556792"/>
            <a:ext cx="3286125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저</a:t>
            </a:r>
            <a:r>
              <a:rPr lang="ko-KR" altLang="en-US" sz="2800" dirty="0"/>
              <a:t>는 밥을 먹</a:t>
            </a:r>
            <a:r>
              <a:rPr lang="ko-KR" altLang="en-US" sz="2800" dirty="0">
                <a:solidFill>
                  <a:srgbClr val="0000FF"/>
                </a:solidFill>
              </a:rPr>
              <a:t>어요</a:t>
            </a:r>
          </a:p>
        </p:txBody>
      </p:sp>
      <p:sp>
        <p:nvSpPr>
          <p:cNvPr id="7" name="Text Box 31">
            <a:extLst>
              <a:ext uri="{FF2B5EF4-FFF2-40B4-BE49-F238E27FC236}">
                <a16:creationId xmlns:a16="http://schemas.microsoft.com/office/drawing/2014/main" xmlns="" id="{116FA0CF-0977-9440-92D1-60EA971F3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5981" y="1620186"/>
            <a:ext cx="34290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나</a:t>
            </a:r>
            <a:r>
              <a:rPr lang="ko-KR" altLang="en-US" sz="2800" dirty="0"/>
              <a:t>는 밥을 먹</a:t>
            </a:r>
            <a:r>
              <a:rPr lang="ko-KR" altLang="en-US" sz="2800" dirty="0">
                <a:solidFill>
                  <a:srgbClr val="0000FF"/>
                </a:solidFill>
              </a:rPr>
              <a:t>는다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xmlns="" id="{F1318C62-4D99-5745-B8EE-C81850C60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1" y="2339097"/>
            <a:ext cx="3286125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저</a:t>
            </a:r>
            <a:r>
              <a:rPr lang="ko-KR" altLang="en-US" sz="2800" dirty="0"/>
              <a:t>는 김밥이 좋</a:t>
            </a:r>
            <a:r>
              <a:rPr lang="ko-KR" altLang="en-US" sz="2800" dirty="0">
                <a:solidFill>
                  <a:srgbClr val="0000FF"/>
                </a:solidFill>
              </a:rPr>
              <a:t>아요</a:t>
            </a: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xmlns="" id="{811907E2-EC0C-6D49-86D2-F6A1568B4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5981" y="2319278"/>
            <a:ext cx="3286125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나</a:t>
            </a:r>
            <a:r>
              <a:rPr lang="ko-KR" altLang="en-US" sz="2800" dirty="0"/>
              <a:t>는 김밥이 좋</a:t>
            </a:r>
            <a:r>
              <a:rPr lang="ko-KR" altLang="en-US" sz="2800" dirty="0">
                <a:solidFill>
                  <a:srgbClr val="0000FF"/>
                </a:solidFill>
              </a:rPr>
              <a:t>다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xmlns="" id="{A847C999-1903-A74C-92CE-CC212BCBF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25" y="3140968"/>
            <a:ext cx="3786188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저</a:t>
            </a:r>
            <a:r>
              <a:rPr lang="ko-KR" altLang="en-US" sz="2800" dirty="0"/>
              <a:t>는 김치를 좋아</a:t>
            </a:r>
            <a:r>
              <a:rPr lang="ko-KR" altLang="en-US" sz="2800" dirty="0">
                <a:solidFill>
                  <a:srgbClr val="0000FF"/>
                </a:solidFill>
              </a:rPr>
              <a:t>해요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xmlns="" id="{3DD79F04-31AD-3446-BA4D-116C0B896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0828" y="3140968"/>
            <a:ext cx="3786187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나</a:t>
            </a:r>
            <a:r>
              <a:rPr lang="ko-KR" altLang="en-US" sz="2800" dirty="0"/>
              <a:t>는 김치를 좋아</a:t>
            </a:r>
            <a:r>
              <a:rPr lang="ko-KR" altLang="en-US" sz="2800" dirty="0">
                <a:solidFill>
                  <a:srgbClr val="0000FF"/>
                </a:solidFill>
              </a:rPr>
              <a:t>한다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xmlns="" id="{4B1C3AB6-4D81-724B-9B82-C0DA42E0F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87" y="3924977"/>
            <a:ext cx="428625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저</a:t>
            </a:r>
            <a:r>
              <a:rPr lang="ko-KR" altLang="en-US" sz="2800" dirty="0"/>
              <a:t>는 지금 찜질방에 가</a:t>
            </a:r>
            <a:r>
              <a:rPr lang="ko-KR" altLang="en-US" sz="2800" dirty="0">
                <a:solidFill>
                  <a:srgbClr val="0000FF"/>
                </a:solidFill>
              </a:rPr>
              <a:t>요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xmlns="" id="{3CC7C9BD-0CE5-5B4A-94F6-F6F6BE02D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669" y="3947827"/>
            <a:ext cx="4214812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나</a:t>
            </a:r>
            <a:r>
              <a:rPr lang="ko-KR" altLang="en-US" sz="2800" dirty="0"/>
              <a:t>는 지금 찜질방에 </a:t>
            </a:r>
            <a:r>
              <a:rPr lang="ko-KR" altLang="en-US" sz="2800" dirty="0">
                <a:solidFill>
                  <a:srgbClr val="0000FF"/>
                </a:solidFill>
              </a:rPr>
              <a:t>간다</a:t>
            </a:r>
          </a:p>
        </p:txBody>
      </p:sp>
      <p:sp>
        <p:nvSpPr>
          <p:cNvPr id="14" name="Text Box 31">
            <a:extLst>
              <a:ext uri="{FF2B5EF4-FFF2-40B4-BE49-F238E27FC236}">
                <a16:creationId xmlns:a16="http://schemas.microsoft.com/office/drawing/2014/main" xmlns="" id="{13877B35-E7F8-6946-A6A4-8A4394862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924" y="4725144"/>
            <a:ext cx="4143375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>
                <a:solidFill>
                  <a:srgbClr val="0000FF"/>
                </a:solidFill>
              </a:rPr>
              <a:t>저</a:t>
            </a:r>
            <a:r>
              <a:rPr lang="ko-KR" altLang="en-US" sz="2800"/>
              <a:t>는 어제 비치에 갔</a:t>
            </a:r>
            <a:r>
              <a:rPr lang="ko-KR" altLang="en-US" sz="2800">
                <a:solidFill>
                  <a:srgbClr val="0000FF"/>
                </a:solidFill>
              </a:rPr>
              <a:t>어요</a:t>
            </a:r>
          </a:p>
        </p:txBody>
      </p:sp>
      <p:sp>
        <p:nvSpPr>
          <p:cNvPr id="15" name="Text Box 31">
            <a:extLst>
              <a:ext uri="{FF2B5EF4-FFF2-40B4-BE49-F238E27FC236}">
                <a16:creationId xmlns:a16="http://schemas.microsoft.com/office/drawing/2014/main" xmlns="" id="{76B3639C-92C7-A04E-BF1D-F63841F53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7388" y="4725144"/>
            <a:ext cx="4143375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나</a:t>
            </a:r>
            <a:r>
              <a:rPr lang="ko-KR" altLang="en-US" sz="2800" dirty="0"/>
              <a:t>는 어제 비치에 갔</a:t>
            </a:r>
            <a:r>
              <a:rPr lang="ko-KR" altLang="en-US" sz="2800" dirty="0">
                <a:solidFill>
                  <a:srgbClr val="0000FF"/>
                </a:solidFill>
              </a:rPr>
              <a:t>다</a:t>
            </a: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xmlns="" id="{0D9559EF-BAE9-1449-AAF9-1DF6F2824F1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50AF4CA-1BED-834C-A650-4AD6DCFC2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9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77" name="Group 93">
            <a:extLst>
              <a:ext uri="{FF2B5EF4-FFF2-40B4-BE49-F238E27FC236}">
                <a16:creationId xmlns:a16="http://schemas.microsoft.com/office/drawing/2014/main" xmlns="" id="{10AAD6B2-526E-A04A-A5FA-3BEE7430F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774086"/>
              </p:ext>
            </p:extLst>
          </p:nvPr>
        </p:nvGraphicFramePr>
        <p:xfrm>
          <a:off x="282575" y="615925"/>
          <a:ext cx="8578850" cy="854101"/>
        </p:xfrm>
        <a:graphic>
          <a:graphicData uri="http://schemas.openxmlformats.org/drawingml/2006/table">
            <a:tbl>
              <a:tblPr/>
              <a:tblGrid>
                <a:gridCol w="1352550">
                  <a:extLst>
                    <a:ext uri="{9D8B030D-6E8A-4147-A177-3AD203B41FA5}">
                      <a16:colId xmlns:a16="http://schemas.microsoft.com/office/drawing/2014/main" xmlns="" val="42514929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98142565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172105770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351899487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771868356"/>
                    </a:ext>
                  </a:extLst>
                </a:gridCol>
              </a:tblGrid>
              <a:tr h="427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굴림" panose="020B0600000101010101" pitchFamily="34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Declarative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Interrogative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Imperative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Propositive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0102665"/>
                  </a:ext>
                </a:extLst>
              </a:tr>
              <a:tr h="427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" panose="020B0600000101010101" pitchFamily="34" charset="-127"/>
                        </a:rPr>
                        <a:t>Plain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-(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는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ㄴ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)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니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느냐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/(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으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)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어라</a:t>
                      </a:r>
                      <a:r>
                        <a:rPr kumimoji="0" lang="en-US" altLang="ko-KR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/</a:t>
                      </a:r>
                      <a:r>
                        <a:rPr kumimoji="0" lang="ko-KR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아라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-</a:t>
                      </a:r>
                      <a:r>
                        <a:rPr kumimoji="0" lang="ko-K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Palatino Linotype" panose="02040502050505030304" pitchFamily="18" charset="0"/>
                          <a:ea typeface="굴림체" panose="020B0609000101010101" pitchFamily="49" charset="-127"/>
                        </a:rPr>
                        <a:t>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2661655"/>
                  </a:ext>
                </a:extLst>
              </a:tr>
            </a:tbl>
          </a:graphicData>
        </a:graphic>
      </p:graphicFrame>
      <p:sp>
        <p:nvSpPr>
          <p:cNvPr id="45078" name="Text Box 36">
            <a:extLst>
              <a:ext uri="{FF2B5EF4-FFF2-40B4-BE49-F238E27FC236}">
                <a16:creationId xmlns:a16="http://schemas.microsoft.com/office/drawing/2014/main" xmlns="" id="{348FB7F0-36ED-6541-85E8-0DBF7C2EC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916113"/>
            <a:ext cx="1296987" cy="30845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먹다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보다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살다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좋다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싸다</a:t>
            </a:r>
          </a:p>
        </p:txBody>
      </p:sp>
      <p:sp>
        <p:nvSpPr>
          <p:cNvPr id="42022" name="Text Box 38">
            <a:extLst>
              <a:ext uri="{FF2B5EF4-FFF2-40B4-BE49-F238E27FC236}">
                <a16:creationId xmlns:a16="http://schemas.microsoft.com/office/drawing/2014/main" xmlns="" id="{37721356-9050-4048-B9E4-248724739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916113"/>
            <a:ext cx="1368425" cy="30845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먹</a:t>
            </a:r>
            <a:r>
              <a:rPr lang="ko-KR" altLang="en-US" sz="2800">
                <a:solidFill>
                  <a:srgbClr val="0000FF"/>
                </a:solidFill>
              </a:rPr>
              <a:t>는다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>
                <a:solidFill>
                  <a:srgbClr val="0000FF"/>
                </a:solidFill>
              </a:rPr>
              <a:t>본다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>
                <a:solidFill>
                  <a:srgbClr val="0000FF"/>
                </a:solidFill>
              </a:rPr>
              <a:t>산다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좋</a:t>
            </a:r>
            <a:r>
              <a:rPr lang="ko-KR" altLang="en-US" sz="2800">
                <a:solidFill>
                  <a:srgbClr val="0000FF"/>
                </a:solidFill>
              </a:rPr>
              <a:t>다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싸</a:t>
            </a:r>
            <a:r>
              <a:rPr lang="ko-KR" altLang="en-US" sz="2800">
                <a:solidFill>
                  <a:srgbClr val="0000FF"/>
                </a:solidFill>
              </a:rPr>
              <a:t>다</a:t>
            </a:r>
          </a:p>
        </p:txBody>
      </p:sp>
      <p:sp>
        <p:nvSpPr>
          <p:cNvPr id="42023" name="Text Box 39">
            <a:extLst>
              <a:ext uri="{FF2B5EF4-FFF2-40B4-BE49-F238E27FC236}">
                <a16:creationId xmlns:a16="http://schemas.microsoft.com/office/drawing/2014/main" xmlns="" id="{9103C7C5-2E52-7F43-990D-1D5905332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080" y="1892300"/>
            <a:ext cx="1481138" cy="310832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먹</a:t>
            </a:r>
            <a:r>
              <a:rPr lang="ko-KR" altLang="en-US" sz="2800">
                <a:solidFill>
                  <a:srgbClr val="D60093"/>
                </a:solidFill>
              </a:rPr>
              <a:t>느냐</a:t>
            </a:r>
            <a:endParaRPr lang="en-US" altLang="ko-KR" sz="2800">
              <a:solidFill>
                <a:srgbClr val="D60093"/>
              </a:solidFill>
            </a:endParaRP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보</a:t>
            </a:r>
            <a:r>
              <a:rPr lang="ko-KR" altLang="en-US" sz="2800">
                <a:solidFill>
                  <a:srgbClr val="D60093"/>
                </a:solidFill>
              </a:rPr>
              <a:t>느냐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>
                <a:solidFill>
                  <a:srgbClr val="D60093"/>
                </a:solidFill>
              </a:rPr>
              <a:t>사느냐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좋</a:t>
            </a:r>
            <a:r>
              <a:rPr lang="ko-KR" altLang="en-US" sz="2800">
                <a:solidFill>
                  <a:srgbClr val="D60093"/>
                </a:solidFill>
              </a:rPr>
              <a:t>으냐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싸</a:t>
            </a:r>
            <a:r>
              <a:rPr lang="ko-KR" altLang="en-US" sz="2800">
                <a:solidFill>
                  <a:srgbClr val="D60093"/>
                </a:solidFill>
              </a:rPr>
              <a:t>냐</a:t>
            </a:r>
          </a:p>
        </p:txBody>
      </p:sp>
      <p:sp>
        <p:nvSpPr>
          <p:cNvPr id="42024" name="Text Box 40">
            <a:extLst>
              <a:ext uri="{FF2B5EF4-FFF2-40B4-BE49-F238E27FC236}">
                <a16:creationId xmlns:a16="http://schemas.microsoft.com/office/drawing/2014/main" xmlns="" id="{61967616-6AC8-9A47-AE32-4FB5824E9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861" y="1930401"/>
            <a:ext cx="1368425" cy="1801812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먹</a:t>
            </a:r>
            <a:r>
              <a:rPr lang="ko-KR" altLang="en-US" sz="2800">
                <a:solidFill>
                  <a:srgbClr val="FF0000"/>
                </a:solidFill>
              </a:rPr>
              <a:t>어라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봐</a:t>
            </a:r>
            <a:r>
              <a:rPr lang="ko-KR" altLang="en-US" sz="2800">
                <a:solidFill>
                  <a:srgbClr val="FF0000"/>
                </a:solidFill>
              </a:rPr>
              <a:t>라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살</a:t>
            </a:r>
            <a:r>
              <a:rPr lang="ko-KR" altLang="en-US" sz="2800">
                <a:solidFill>
                  <a:srgbClr val="FF0000"/>
                </a:solidFill>
              </a:rPr>
              <a:t>아라</a:t>
            </a:r>
          </a:p>
        </p:txBody>
      </p:sp>
      <p:sp>
        <p:nvSpPr>
          <p:cNvPr id="42130" name="Text Box 146">
            <a:extLst>
              <a:ext uri="{FF2B5EF4-FFF2-40B4-BE49-F238E27FC236}">
                <a16:creationId xmlns:a16="http://schemas.microsoft.com/office/drawing/2014/main" xmlns="" id="{B6AB0797-5559-914F-B2E0-723651586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49" y="1916113"/>
            <a:ext cx="1368425" cy="181610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먹</a:t>
            </a:r>
            <a:r>
              <a:rPr lang="ko-KR" altLang="en-US" sz="2800">
                <a:solidFill>
                  <a:srgbClr val="33CC33"/>
                </a:solidFill>
              </a:rPr>
              <a:t>자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보</a:t>
            </a:r>
            <a:r>
              <a:rPr lang="ko-KR" altLang="en-US" sz="2800">
                <a:solidFill>
                  <a:srgbClr val="33CC33"/>
                </a:solidFill>
              </a:rPr>
              <a:t>자</a:t>
            </a:r>
            <a:endParaRPr lang="en-US" altLang="ko-KR" sz="2800">
              <a:solidFill>
                <a:srgbClr val="33CC33"/>
              </a:solidFill>
            </a:endParaRP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/>
              <a:t>살</a:t>
            </a:r>
            <a:r>
              <a:rPr lang="ko-KR" altLang="en-US" sz="2800">
                <a:solidFill>
                  <a:srgbClr val="33CC33"/>
                </a:solidFill>
              </a:rPr>
              <a:t>자</a:t>
            </a:r>
          </a:p>
        </p:txBody>
      </p:sp>
      <p:sp>
        <p:nvSpPr>
          <p:cNvPr id="8" name="Text Box 39">
            <a:extLst>
              <a:ext uri="{FF2B5EF4-FFF2-40B4-BE49-F238E27FC236}">
                <a16:creationId xmlns:a16="http://schemas.microsoft.com/office/drawing/2014/main" xmlns="" id="{DF9950A2-8E10-F44F-A0C4-48460AB05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0667" y="1904206"/>
            <a:ext cx="1223963" cy="310832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먹</a:t>
            </a:r>
            <a:r>
              <a:rPr lang="ko-KR" altLang="en-US" sz="2800" dirty="0">
                <a:solidFill>
                  <a:srgbClr val="D60093"/>
                </a:solidFill>
              </a:rPr>
              <a:t>니</a:t>
            </a:r>
            <a:endParaRPr lang="en-US" altLang="ko-KR" sz="2800" dirty="0">
              <a:solidFill>
                <a:srgbClr val="D60093"/>
              </a:solidFill>
            </a:endParaRP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보</a:t>
            </a:r>
            <a:r>
              <a:rPr lang="ko-KR" altLang="en-US" sz="2800" dirty="0">
                <a:solidFill>
                  <a:srgbClr val="D60093"/>
                </a:solidFill>
              </a:rPr>
              <a:t>니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D60093"/>
                </a:solidFill>
              </a:rPr>
              <a:t>사니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좋</a:t>
            </a:r>
            <a:r>
              <a:rPr lang="ko-KR" altLang="en-US" sz="2800" dirty="0">
                <a:solidFill>
                  <a:srgbClr val="D60093"/>
                </a:solidFill>
              </a:rPr>
              <a:t>니</a:t>
            </a:r>
          </a:p>
          <a:p>
            <a:pPr algn="ctr" eaLnBrk="1" latinLnBrk="1" hangingPunct="1">
              <a:spcBef>
                <a:spcPct val="50000"/>
              </a:spcBef>
            </a:pPr>
            <a:r>
              <a:rPr lang="ko-KR" altLang="en-US" sz="2800" dirty="0"/>
              <a:t>싸</a:t>
            </a:r>
            <a:r>
              <a:rPr lang="ko-KR" altLang="en-US" sz="2800" dirty="0">
                <a:solidFill>
                  <a:srgbClr val="D60093"/>
                </a:solidFill>
              </a:rPr>
              <a:t>니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6427763B-D928-3343-94C3-5254E2BECC1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317885C-DDA0-4744-8E57-FF7C14A4E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2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22" grpId="0" animBg="1"/>
      <p:bldP spid="42023" grpId="0" animBg="1"/>
      <p:bldP spid="42024" grpId="0" animBg="1"/>
      <p:bldP spid="42130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A883FAE9-5C79-1F42-81FF-C7999E4266F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0BF6BE7-3764-654D-AE30-7E70718DC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166018"/>
            <a:ext cx="8435280" cy="5179163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B0FC170B-E86E-5947-A785-27C6D846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문법 및 표현 </a:t>
            </a:r>
            <a:r>
              <a:rPr lang="en-US" altLang="ko-KR" sz="3600" dirty="0"/>
              <a:t>  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23</a:t>
            </a:r>
            <a:endParaRPr lang="en-US" sz="2800" dirty="0"/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xmlns="" id="{8399FF12-9F0A-774F-BCFF-795646CD5AED}"/>
              </a:ext>
            </a:extLst>
          </p:cNvPr>
          <p:cNvSpPr/>
          <p:nvPr/>
        </p:nvSpPr>
        <p:spPr>
          <a:xfrm>
            <a:off x="5868144" y="3539196"/>
            <a:ext cx="1512168" cy="452051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xmlns="" id="{6F0C36BD-C2CA-234F-8429-8DBD23D8CFA2}"/>
              </a:ext>
            </a:extLst>
          </p:cNvPr>
          <p:cNvSpPr/>
          <p:nvPr/>
        </p:nvSpPr>
        <p:spPr>
          <a:xfrm>
            <a:off x="4932040" y="5175545"/>
            <a:ext cx="1512168" cy="452051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578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435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2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-(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2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ㄴ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는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/(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2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ㄹ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것 같다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519256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어떤 상황에 대해 추측함을 나타냄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400" dirty="0"/>
              <a:t>This is used to predict an event.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오늘은 주말이라 공원에 사람이 많</a:t>
            </a:r>
            <a:r>
              <a:rPr lang="ko-KR" altLang="en-US" sz="2400" u="sng" dirty="0">
                <a:solidFill>
                  <a:srgbClr val="0070C0"/>
                </a:solidFill>
              </a:rPr>
              <a:t>을 것 같아요</a:t>
            </a:r>
            <a:r>
              <a:rPr lang="en-US" altLang="ko-KR" sz="2400" u="sng" dirty="0">
                <a:solidFill>
                  <a:srgbClr val="0070C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070C865-210E-354D-B515-249836E22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93360"/>
              </p:ext>
            </p:extLst>
          </p:nvPr>
        </p:nvGraphicFramePr>
        <p:xfrm>
          <a:off x="611559" y="3068961"/>
          <a:ext cx="7920881" cy="31421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xmlns="" val="1712626424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1230122026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xmlns="" val="1324804372"/>
                    </a:ext>
                  </a:extLst>
                </a:gridCol>
                <a:gridCol w="2952329">
                  <a:extLst>
                    <a:ext uri="{9D8B030D-6E8A-4147-A177-3AD203B41FA5}">
                      <a16:colId xmlns:a16="http://schemas.microsoft.com/office/drawing/2014/main" xmlns="" val="972454911"/>
                    </a:ext>
                  </a:extLst>
                </a:gridCol>
              </a:tblGrid>
              <a:tr h="577110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altLang="ko-KR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있다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없다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는다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먹는다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듣는다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1441071"/>
                  </a:ext>
                </a:extLst>
              </a:tr>
              <a:tr h="641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 err="1"/>
                        <a:t>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간다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산다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4831519"/>
                  </a:ext>
                </a:extLst>
              </a:tr>
              <a:tr h="641244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형용사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/>
                        <a:t>은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좋은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9726091"/>
                  </a:ext>
                </a:extLst>
              </a:tr>
              <a:tr h="64124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/>
                        <a:t>ㄴ</a:t>
                      </a:r>
                      <a:r>
                        <a:rPr lang="ko-KR" altLang="en-US" dirty="0"/>
                        <a:t>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바쁜 것 </a:t>
                      </a:r>
                      <a:r>
                        <a:rPr lang="ko-KR" altLang="en-US" dirty="0" smtClean="0"/>
                        <a:t>같다</a:t>
                      </a:r>
                      <a:endParaRPr lang="en-US" altLang="ko-K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0620116"/>
                  </a:ext>
                </a:extLst>
              </a:tr>
              <a:tr h="64124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명사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/>
                        <a:t>인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학생인 것 </a:t>
                      </a:r>
                      <a:r>
                        <a:rPr lang="ko-KR" altLang="en-US" dirty="0" smtClean="0"/>
                        <a:t>같다</a:t>
                      </a:r>
                      <a:endParaRPr lang="en-US" altLang="ko-K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9457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36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 오늘 동화책을 읽었다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I read story books today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는다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,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ㄹ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것 같다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3CD9E03-9D2C-C047-9CD2-9F2F9DE625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6DC09F5-CD0C-0C40-A46D-CA79057D1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2332"/>
            <a:ext cx="8640960" cy="60212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58F402B-9F12-224D-8F3B-7D0758268B60}"/>
              </a:ext>
            </a:extLst>
          </p:cNvPr>
          <p:cNvSpPr txBox="1"/>
          <p:nvPr/>
        </p:nvSpPr>
        <p:spPr>
          <a:xfrm>
            <a:off x="5580112" y="3262592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쉬울 것 같아요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11237B-996A-BB4A-B21A-E44122DF0C78}"/>
              </a:ext>
            </a:extLst>
          </p:cNvPr>
          <p:cNvSpPr txBox="1"/>
          <p:nvPr/>
        </p:nvSpPr>
        <p:spPr>
          <a:xfrm>
            <a:off x="5796136" y="4170344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많을 것 같아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0D485F-C224-8644-B099-48E28C82336C}"/>
              </a:ext>
            </a:extLst>
          </p:cNvPr>
          <p:cNvSpPr txBox="1"/>
          <p:nvPr/>
        </p:nvSpPr>
        <p:spPr>
          <a:xfrm>
            <a:off x="3923928" y="5373216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매울 것 같아요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84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Google Shape;396;p48">
            <a:extLst>
              <a:ext uri="{FF2B5EF4-FFF2-40B4-BE49-F238E27FC236}">
                <a16:creationId xmlns:a16="http://schemas.microsoft.com/office/drawing/2014/main" xmlns="" id="{0E436BB6-DB2A-D449-9098-99B2FD263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74726"/>
            <a:ext cx="8382000" cy="192248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어제 비가 __________같아요.</a:t>
            </a:r>
            <a:endParaRPr lang="en-US" altLang="en-US"/>
          </a:p>
          <a:p>
            <a:pPr>
              <a:spcBef>
                <a:spcPts val="1400"/>
              </a:spcBef>
            </a:pPr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지금 비가 __________ 같아요.</a:t>
            </a:r>
            <a:endParaRPr lang="en-US" altLang="en-US"/>
          </a:p>
          <a:p>
            <a:pPr>
              <a:spcBef>
                <a:spcPts val="1400"/>
              </a:spcBef>
            </a:pPr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내일 비가 __________ 같아요.</a:t>
            </a:r>
            <a:endParaRPr lang="en-US" altLang="en-US"/>
          </a:p>
        </p:txBody>
      </p:sp>
      <p:sp>
        <p:nvSpPr>
          <p:cNvPr id="397" name="Google Shape;397;p48">
            <a:extLst>
              <a:ext uri="{FF2B5EF4-FFF2-40B4-BE49-F238E27FC236}">
                <a16:creationId xmlns:a16="http://schemas.microsoft.com/office/drawing/2014/main" xmlns="" id="{6F2645AF-261A-314D-8AE9-D9F89F9D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169987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온 것 </a:t>
            </a:r>
            <a:endParaRPr lang="en-US" altLang="en-US" dirty="0"/>
          </a:p>
        </p:txBody>
      </p:sp>
      <p:sp>
        <p:nvSpPr>
          <p:cNvPr id="398" name="Google Shape;398;p48">
            <a:extLst>
              <a:ext uri="{FF2B5EF4-FFF2-40B4-BE49-F238E27FC236}">
                <a16:creationId xmlns:a16="http://schemas.microsoft.com/office/drawing/2014/main" xmlns="" id="{C4189DFF-AE2B-1547-8DF8-41C95ED0B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014" y="1772499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8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오는 것 </a:t>
            </a:r>
            <a:endParaRPr lang="en-US" altLang="en-US" dirty="0"/>
          </a:p>
        </p:txBody>
      </p:sp>
      <p:sp>
        <p:nvSpPr>
          <p:cNvPr id="399" name="Google Shape;399;p48">
            <a:extLst>
              <a:ext uri="{FF2B5EF4-FFF2-40B4-BE49-F238E27FC236}">
                <a16:creationId xmlns:a16="http://schemas.microsoft.com/office/drawing/2014/main" xmlns="" id="{883324A1-EFCC-4647-B62D-6FD5E4141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335763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800" b="1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올 것</a:t>
            </a:r>
            <a:r>
              <a:rPr lang="ko-KR" altLang="en-US" sz="2400" b="1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endParaRPr lang="en-US" altLang="en-US" dirty="0"/>
          </a:p>
        </p:txBody>
      </p:sp>
      <p:sp>
        <p:nvSpPr>
          <p:cNvPr id="152582" name="Google Shape;400;p48">
            <a:extLst>
              <a:ext uri="{FF2B5EF4-FFF2-40B4-BE49-F238E27FC236}">
                <a16:creationId xmlns:a16="http://schemas.microsoft.com/office/drawing/2014/main" xmlns="" id="{67E44D69-4212-2B43-9671-15F45C252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05056"/>
            <a:ext cx="8382000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lang="ko-K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V.S. </a:t>
            </a:r>
            <a:r>
              <a:rPr lang="en-US" altLang="ko-K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(</a:t>
            </a: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으)ㄴ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/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는 /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(</a:t>
            </a: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으)ㄹ</a:t>
            </a:r>
            <a:r>
              <a:rPr lang="ko-K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endParaRPr lang="en-US" altLang="en-US" dirty="0"/>
          </a:p>
        </p:txBody>
      </p:sp>
      <p:sp>
        <p:nvSpPr>
          <p:cNvPr id="152583" name="Google Shape;401;p48">
            <a:extLst>
              <a:ext uri="{FF2B5EF4-FFF2-40B4-BE49-F238E27FC236}">
                <a16:creationId xmlns:a16="http://schemas.microsoft.com/office/drawing/2014/main" xmlns="" id="{A703A7BC-01B3-F541-BA40-70DE9738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69876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‘it seems/looks like’</a:t>
            </a:r>
            <a:endParaRPr lang="en-US" altLang="en-US" dirty="0"/>
          </a:p>
        </p:txBody>
      </p:sp>
      <p:sp>
        <p:nvSpPr>
          <p:cNvPr id="402" name="Google Shape;402;p48">
            <a:extLst>
              <a:ext uri="{FF2B5EF4-FFF2-40B4-BE49-F238E27FC236}">
                <a16:creationId xmlns:a16="http://schemas.microsoft.com/office/drawing/2014/main" xmlns="" id="{70E81E08-7B3E-7D4A-9A0F-82675BC7F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97180"/>
            <a:ext cx="838200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"/>
            <a:headEnd type="none" w="sm" len="sm"/>
            <a:tailEnd type="none" w="sm" len="sm"/>
          </a:ln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    </a:t>
            </a:r>
            <a:r>
              <a:rPr lang="ko-K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A.S.</a:t>
            </a: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en-US" altLang="ko-K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ㅆ던 </a:t>
            </a: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/ 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(</a:t>
            </a: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으)ㄴ / 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(</a:t>
            </a: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으)ㄹ </a:t>
            </a:r>
            <a:endParaRPr lang="en-US" alt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3" name="Google Shape;403;p48">
            <a:extLst>
              <a:ext uri="{FF2B5EF4-FFF2-40B4-BE49-F238E27FC236}">
                <a16:creationId xmlns:a16="http://schemas.microsoft.com/office/drawing/2014/main" xmlns="" id="{946CD3EE-933B-4844-9F9D-4545A4C6B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8382000" cy="180181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어제 날씨가 ______________같아요.</a:t>
            </a:r>
            <a:endParaRPr lang="en-US" altLang="en-US" dirty="0"/>
          </a:p>
          <a:p>
            <a:pPr>
              <a:spcBef>
                <a:spcPts val="1400"/>
              </a:spcBef>
            </a:pP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오늘 날씨가 ________________ 같아요.</a:t>
            </a:r>
            <a:endParaRPr lang="en-US" altLang="en-US" dirty="0"/>
          </a:p>
          <a:p>
            <a:pPr>
              <a:spcBef>
                <a:spcPts val="1400"/>
              </a:spcBef>
            </a:pPr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내일 날씨가 __________________ 같아요.</a:t>
            </a:r>
            <a:endParaRPr lang="en-US" altLang="en-US" dirty="0"/>
          </a:p>
        </p:txBody>
      </p:sp>
      <p:sp>
        <p:nvSpPr>
          <p:cNvPr id="404" name="Google Shape;404;p48">
            <a:extLst>
              <a:ext uri="{FF2B5EF4-FFF2-40B4-BE49-F238E27FC236}">
                <a16:creationId xmlns:a16="http://schemas.microsoft.com/office/drawing/2014/main" xmlns="" id="{574FF77A-BEC5-4747-8108-1744DF2EA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385928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8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맑았던 것 </a:t>
            </a:r>
            <a:endParaRPr lang="en-US" altLang="en-US"/>
          </a:p>
        </p:txBody>
      </p:sp>
      <p:sp>
        <p:nvSpPr>
          <p:cNvPr id="405" name="Google Shape;405;p48">
            <a:extLst>
              <a:ext uri="{FF2B5EF4-FFF2-40B4-BE49-F238E27FC236}">
                <a16:creationId xmlns:a16="http://schemas.microsoft.com/office/drawing/2014/main" xmlns="" id="{B4AF3B98-0325-8644-8203-A87258D0D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995528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800" b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맑은 것</a:t>
            </a:r>
            <a:endParaRPr lang="en-US" altLang="en-US"/>
          </a:p>
        </p:txBody>
      </p:sp>
      <p:sp>
        <p:nvSpPr>
          <p:cNvPr id="406" name="Google Shape;406;p48">
            <a:extLst>
              <a:ext uri="{FF2B5EF4-FFF2-40B4-BE49-F238E27FC236}">
                <a16:creationId xmlns:a16="http://schemas.microsoft.com/office/drawing/2014/main" xmlns="" id="{6BADDBF9-6B60-AB4D-9A19-F0A9E9688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605128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800" b="1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맑을 것 </a:t>
            </a:r>
            <a:endParaRPr lang="en-US" altLang="en-US" dirty="0"/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8D50D54F-3D51-1A42-B8F0-825BBFA9C3F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705081E-B4B2-BB41-8A21-8BA5A1642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5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Google Shape;411;p49">
            <a:extLst>
              <a:ext uri="{FF2B5EF4-FFF2-40B4-BE49-F238E27FC236}">
                <a16:creationId xmlns:a16="http://schemas.microsoft.com/office/drawing/2014/main" xmlns="" id="{698E1383-9EB0-B544-A9AC-BAEFA27BA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731162"/>
            <a:ext cx="8424862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it seems</a:t>
            </a:r>
            <a:r>
              <a:rPr lang="ko-KR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/ looks </a:t>
            </a:r>
            <a:r>
              <a:rPr lang="ko-K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like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412" name="Google Shape;412;p49">
            <a:extLst>
              <a:ext uri="{FF2B5EF4-FFF2-40B4-BE49-F238E27FC236}">
                <a16:creationId xmlns:a16="http://schemas.microsoft.com/office/drawing/2014/main" xmlns="" id="{1FC6CD55-153C-7D47-8E8F-6D3238CBF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771" y="1763948"/>
            <a:ext cx="8640762" cy="34163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It seems like 1) the baby slept well last night.</a:t>
            </a:r>
            <a:endParaRPr lang="en-US" altLang="en-US" dirty="0"/>
          </a:p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	2) the baby is sleeping well now.</a:t>
            </a:r>
            <a:endParaRPr lang="en-US" altLang="en-US" dirty="0"/>
          </a:p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	3) the baby will sleep well tonight.</a:t>
            </a:r>
            <a:endParaRPr lang="en-US" altLang="en-US" dirty="0"/>
          </a:p>
          <a:p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3" name="Google Shape;413;p49">
            <a:extLst>
              <a:ext uri="{FF2B5EF4-FFF2-40B4-BE49-F238E27FC236}">
                <a16:creationId xmlns:a16="http://schemas.microsoft.com/office/drawing/2014/main" xmlns="" id="{050D9863-AD3C-8648-B1BA-5CCF23945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746125"/>
            <a:ext cx="4194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en-US" altLang="ko-KR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-</a:t>
            </a:r>
            <a:r>
              <a:rPr lang="ko-K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것 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같아요</a:t>
            </a:r>
            <a:endParaRPr lang="en-US" altLang="en-US" dirty="0"/>
          </a:p>
        </p:txBody>
      </p:sp>
      <p:sp>
        <p:nvSpPr>
          <p:cNvPr id="414" name="Google Shape;414;p49">
            <a:extLst>
              <a:ext uri="{FF2B5EF4-FFF2-40B4-BE49-F238E27FC236}">
                <a16:creationId xmlns:a16="http://schemas.microsoft.com/office/drawing/2014/main" xmlns="" id="{8858132B-4B39-1948-9565-8F70EDEDE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330" y="3194050"/>
            <a:ext cx="662441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en-US" altLang="ko-K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1) </a:t>
            </a:r>
            <a:r>
              <a:rPr lang="ko-KR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아기가 </a:t>
            </a:r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어젯밤에 잘 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잔 것 같아요</a:t>
            </a:r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415" name="Google Shape;415;p49">
            <a:extLst>
              <a:ext uri="{FF2B5EF4-FFF2-40B4-BE49-F238E27FC236}">
                <a16:creationId xmlns:a16="http://schemas.microsoft.com/office/drawing/2014/main" xmlns="" id="{138411DA-81B7-A044-8AFE-357DBE37D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3806825"/>
            <a:ext cx="85693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		</a:t>
            </a:r>
            <a:r>
              <a:rPr lang="en-US" altLang="ko-K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2) </a:t>
            </a:r>
            <a:r>
              <a:rPr lang="ko-KR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아기가 </a:t>
            </a:r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지금 잘 자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는 것 같아요</a:t>
            </a:r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416" name="Google Shape;416;p49">
            <a:extLst>
              <a:ext uri="{FF2B5EF4-FFF2-40B4-BE49-F238E27FC236}">
                <a16:creationId xmlns:a16="http://schemas.microsoft.com/office/drawing/2014/main" xmlns="" id="{B4F5C9AC-E1E9-184D-95FD-2B67959B2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4419600"/>
            <a:ext cx="85693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		</a:t>
            </a:r>
            <a:r>
              <a:rPr lang="en-US" altLang="ko-K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3) </a:t>
            </a:r>
            <a:r>
              <a:rPr lang="ko-KR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아기가 </a:t>
            </a:r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내일 잘 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잘 것 같아요</a:t>
            </a:r>
            <a:r>
              <a:rPr lang="ko-KR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863A3D66-1F40-AD4E-B229-BF95623AB8A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692DB5C-FFF9-0E4B-BEBD-DC3B99C68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3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1" name="Google Shape;431;p51">
            <a:extLst>
              <a:ext uri="{FF2B5EF4-FFF2-40B4-BE49-F238E27FC236}">
                <a16:creationId xmlns:a16="http://schemas.microsoft.com/office/drawing/2014/main" xmlns="" id="{A9898207-8880-9D42-84D0-35EC52CF8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039666"/>
              </p:ext>
            </p:extLst>
          </p:nvPr>
        </p:nvGraphicFramePr>
        <p:xfrm>
          <a:off x="533400" y="514350"/>
          <a:ext cx="8001000" cy="4362454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153143435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168970268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12382098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3600242906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1296250401"/>
                    </a:ext>
                  </a:extLst>
                </a:gridCol>
              </a:tblGrid>
              <a:tr h="884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</a:t>
                      </a:r>
                      <a:r>
                        <a:rPr kumimoji="0" lang="ko-K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으)ㄴ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</a:t>
                      </a:r>
                      <a:r>
                        <a:rPr kumimoji="0" lang="ko-K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으)ㄹ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는 </a:t>
                      </a:r>
                      <a:r>
                        <a:rPr kumimoji="0" lang="ko-KR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(Verb)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ㅆ던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0932579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가다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565094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오다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223901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먹다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9946682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쓰다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8079454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듣다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842757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울다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6227688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줍다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4446193"/>
                  </a:ext>
                </a:extLst>
              </a:tr>
            </a:tbl>
          </a:graphicData>
        </a:graphic>
      </p:graphicFrame>
      <p:sp>
        <p:nvSpPr>
          <p:cNvPr id="432" name="Google Shape;432;p51">
            <a:extLst>
              <a:ext uri="{FF2B5EF4-FFF2-40B4-BE49-F238E27FC236}">
                <a16:creationId xmlns:a16="http://schemas.microsoft.com/office/drawing/2014/main" xmlns="" id="{68CA279F-A67F-1F4C-8EAE-1C2E4D275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366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간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3" name="Google Shape;433;p51">
            <a:extLst>
              <a:ext uri="{FF2B5EF4-FFF2-40B4-BE49-F238E27FC236}">
                <a16:creationId xmlns:a16="http://schemas.microsoft.com/office/drawing/2014/main" xmlns="" id="{1CB2B063-2C7D-064C-A0CE-054C90E50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02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온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4" name="Google Shape;434;p51">
            <a:extLst>
              <a:ext uri="{FF2B5EF4-FFF2-40B4-BE49-F238E27FC236}">
                <a16:creationId xmlns:a16="http://schemas.microsoft.com/office/drawing/2014/main" xmlns="" id="{3B076CB3-B93A-8544-8C9B-BBA188BDC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5735" y="2443162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먹은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5" name="Google Shape;435;p51">
            <a:extLst>
              <a:ext uri="{FF2B5EF4-FFF2-40B4-BE49-F238E27FC236}">
                <a16:creationId xmlns:a16="http://schemas.microsoft.com/office/drawing/2014/main" xmlns="" id="{B06A9C24-865E-754D-BC97-45BE8F99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868" y="2912272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쓴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6" name="Google Shape;436;p51">
            <a:extLst>
              <a:ext uri="{FF2B5EF4-FFF2-40B4-BE49-F238E27FC236}">
                <a16:creationId xmlns:a16="http://schemas.microsoft.com/office/drawing/2014/main" xmlns="" id="{D379A8C5-F7A7-9B42-8204-ECF309F60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417889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들은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7" name="Google Shape;437;p51">
            <a:extLst>
              <a:ext uri="{FF2B5EF4-FFF2-40B4-BE49-F238E27FC236}">
                <a16:creationId xmlns:a16="http://schemas.microsoft.com/office/drawing/2014/main" xmlns="" id="{5F9A49BC-DA96-4F4F-BA04-FE632F3F0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2076" y="3928066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운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8" name="Google Shape;438;p51">
            <a:extLst>
              <a:ext uri="{FF2B5EF4-FFF2-40B4-BE49-F238E27FC236}">
                <a16:creationId xmlns:a16="http://schemas.microsoft.com/office/drawing/2014/main" xmlns="" id="{AD77638C-B107-5A40-85F7-5DEDF2A71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414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주운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9" name="Google Shape;439;p51">
            <a:extLst>
              <a:ext uri="{FF2B5EF4-FFF2-40B4-BE49-F238E27FC236}">
                <a16:creationId xmlns:a16="http://schemas.microsoft.com/office/drawing/2014/main" xmlns="" id="{19094EDC-7532-764A-A486-A2CD359F2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3716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갈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0" name="Google Shape;440;p51">
            <a:extLst>
              <a:ext uri="{FF2B5EF4-FFF2-40B4-BE49-F238E27FC236}">
                <a16:creationId xmlns:a16="http://schemas.microsoft.com/office/drawing/2014/main" xmlns="" id="{44723336-5F5D-164F-BF16-862D9145F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9002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올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1" name="Google Shape;441;p51">
            <a:extLst>
              <a:ext uri="{FF2B5EF4-FFF2-40B4-BE49-F238E27FC236}">
                <a16:creationId xmlns:a16="http://schemas.microsoft.com/office/drawing/2014/main" xmlns="" id="{D86349ED-3E8D-C840-B064-E1919B12B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8467" y="2428543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먹을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2" name="Google Shape;442;p51">
            <a:extLst>
              <a:ext uri="{FF2B5EF4-FFF2-40B4-BE49-F238E27FC236}">
                <a16:creationId xmlns:a16="http://schemas.microsoft.com/office/drawing/2014/main" xmlns="" id="{83BA983C-197B-9047-AE9C-68FE37272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890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쓸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3" name="Google Shape;443;p51">
            <a:extLst>
              <a:ext uri="{FF2B5EF4-FFF2-40B4-BE49-F238E27FC236}">
                <a16:creationId xmlns:a16="http://schemas.microsoft.com/office/drawing/2014/main" xmlns="" id="{86B16385-67F3-F14B-AB5D-E310EADF3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394123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들을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4" name="Google Shape;444;p51">
            <a:extLst>
              <a:ext uri="{FF2B5EF4-FFF2-40B4-BE49-F238E27FC236}">
                <a16:creationId xmlns:a16="http://schemas.microsoft.com/office/drawing/2014/main" xmlns="" id="{C2613B6F-0CBA-6E4C-A12D-FDC689E7E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8814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울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5" name="Google Shape;445;p51">
            <a:extLst>
              <a:ext uri="{FF2B5EF4-FFF2-40B4-BE49-F238E27FC236}">
                <a16:creationId xmlns:a16="http://schemas.microsoft.com/office/drawing/2014/main" xmlns="" id="{6D157DBA-CD33-364B-9318-D07DA61C5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1253" y="4396509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주울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6" name="Google Shape;446;p51">
            <a:extLst>
              <a:ext uri="{FF2B5EF4-FFF2-40B4-BE49-F238E27FC236}">
                <a16:creationId xmlns:a16="http://schemas.microsoft.com/office/drawing/2014/main" xmlns="" id="{8208E8AA-9349-A548-BD6A-5E69824F2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3716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가는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7" name="Google Shape;447;p51">
            <a:extLst>
              <a:ext uri="{FF2B5EF4-FFF2-40B4-BE49-F238E27FC236}">
                <a16:creationId xmlns:a16="http://schemas.microsoft.com/office/drawing/2014/main" xmlns="" id="{0A95DDFD-6524-704A-BB52-D872E04B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9002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오는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8" name="Google Shape;448;p51">
            <a:extLst>
              <a:ext uri="{FF2B5EF4-FFF2-40B4-BE49-F238E27FC236}">
                <a16:creationId xmlns:a16="http://schemas.microsoft.com/office/drawing/2014/main" xmlns="" id="{3E7AD9CA-826D-534B-B20C-A76E463A8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3622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먹는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9" name="Google Shape;449;p51">
            <a:extLst>
              <a:ext uri="{FF2B5EF4-FFF2-40B4-BE49-F238E27FC236}">
                <a16:creationId xmlns:a16="http://schemas.microsoft.com/office/drawing/2014/main" xmlns="" id="{CD973791-D1E3-F54C-899C-3915A9E78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8908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쓰는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0" name="Google Shape;450;p51">
            <a:extLst>
              <a:ext uri="{FF2B5EF4-FFF2-40B4-BE49-F238E27FC236}">
                <a16:creationId xmlns:a16="http://schemas.microsoft.com/office/drawing/2014/main" xmlns="" id="{EEAE18F9-D6FB-CA49-B380-7B0AA16FD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3480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듣는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1" name="Google Shape;451;p51">
            <a:extLst>
              <a:ext uri="{FF2B5EF4-FFF2-40B4-BE49-F238E27FC236}">
                <a16:creationId xmlns:a16="http://schemas.microsoft.com/office/drawing/2014/main" xmlns="" id="{9B26B6E2-519E-194B-A960-6ED4788F3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8814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우는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2" name="Google Shape;452;p51">
            <a:extLst>
              <a:ext uri="{FF2B5EF4-FFF2-40B4-BE49-F238E27FC236}">
                <a16:creationId xmlns:a16="http://schemas.microsoft.com/office/drawing/2014/main" xmlns="" id="{3DFB56C5-1899-3F44-88A9-5A43FF7A9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3434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줍는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3" name="Google Shape;453;p51">
            <a:extLst>
              <a:ext uri="{FF2B5EF4-FFF2-40B4-BE49-F238E27FC236}">
                <a16:creationId xmlns:a16="http://schemas.microsoft.com/office/drawing/2014/main" xmlns="" id="{D42BC5E0-79BE-A741-8825-069406A96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13716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갔던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4" name="Google Shape;454;p51">
            <a:extLst>
              <a:ext uri="{FF2B5EF4-FFF2-40B4-BE49-F238E27FC236}">
                <a16:creationId xmlns:a16="http://schemas.microsoft.com/office/drawing/2014/main" xmlns="" id="{06D752A4-A217-014A-8F33-A020BB291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1899232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왔던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5" name="Google Shape;455;p51">
            <a:extLst>
              <a:ext uri="{FF2B5EF4-FFF2-40B4-BE49-F238E27FC236}">
                <a16:creationId xmlns:a16="http://schemas.microsoft.com/office/drawing/2014/main" xmlns="" id="{9CB57A60-CAD8-0D4B-86DF-560F209C9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3574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먹던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6" name="Google Shape;456;p51">
            <a:extLst>
              <a:ext uri="{FF2B5EF4-FFF2-40B4-BE49-F238E27FC236}">
                <a16:creationId xmlns:a16="http://schemas.microsoft.com/office/drawing/2014/main" xmlns="" id="{C68C3289-453B-3E4C-85F4-D4846A531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913562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썼던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7" name="Google Shape;457;p51">
            <a:extLst>
              <a:ext uri="{FF2B5EF4-FFF2-40B4-BE49-F238E27FC236}">
                <a16:creationId xmlns:a16="http://schemas.microsoft.com/office/drawing/2014/main" xmlns="" id="{8DA2A854-2E36-A54A-ABAF-D242E5547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3480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듣던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8" name="Google Shape;458;p51">
            <a:extLst>
              <a:ext uri="{FF2B5EF4-FFF2-40B4-BE49-F238E27FC236}">
                <a16:creationId xmlns:a16="http://schemas.microsoft.com/office/drawing/2014/main" xmlns="" id="{91DBE522-0DE7-9F49-8B1E-12AB62AF2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8100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울던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9" name="Google Shape;459;p51">
            <a:extLst>
              <a:ext uri="{FF2B5EF4-FFF2-40B4-BE49-F238E27FC236}">
                <a16:creationId xmlns:a16="http://schemas.microsoft.com/office/drawing/2014/main" xmlns="" id="{A1B894FB-7739-7A46-AC5C-F146A96B5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433863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줍던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60" name="Google Shape;460;p51">
            <a:extLst>
              <a:ext uri="{FF2B5EF4-FFF2-40B4-BE49-F238E27FC236}">
                <a16:creationId xmlns:a16="http://schemas.microsoft.com/office/drawing/2014/main" xmlns="" id="{5E1FA64A-9865-7848-8E94-21E2A66D9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505200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1" name="Google Shape;461;p51">
            <a:extLst>
              <a:ext uri="{FF2B5EF4-FFF2-40B4-BE49-F238E27FC236}">
                <a16:creationId xmlns:a16="http://schemas.microsoft.com/office/drawing/2014/main" xmlns="" id="{28E3832D-9AF9-D74C-83BC-27C5FCE4A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037013"/>
            <a:ext cx="304800" cy="230187"/>
          </a:xfrm>
          <a:prstGeom prst="rightArrow">
            <a:avLst>
              <a:gd name="adj1" fmla="val 50000"/>
              <a:gd name="adj2" fmla="val 4999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2" name="Google Shape;462;p51">
            <a:extLst>
              <a:ext uri="{FF2B5EF4-FFF2-40B4-BE49-F238E27FC236}">
                <a16:creationId xmlns:a16="http://schemas.microsoft.com/office/drawing/2014/main" xmlns="" id="{28518D8E-FF33-9E4A-B739-CCD0C1A79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495800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3" name="Google Shape;463;p51">
            <a:extLst>
              <a:ext uri="{FF2B5EF4-FFF2-40B4-BE49-F238E27FC236}">
                <a16:creationId xmlns:a16="http://schemas.microsoft.com/office/drawing/2014/main" xmlns="" id="{CA43999D-C821-2344-98F1-B8E3E238D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505200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4" name="Google Shape;464;p51">
            <a:extLst>
              <a:ext uri="{FF2B5EF4-FFF2-40B4-BE49-F238E27FC236}">
                <a16:creationId xmlns:a16="http://schemas.microsoft.com/office/drawing/2014/main" xmlns="" id="{3A428A81-3B7A-714B-994F-2C77F41D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037013"/>
            <a:ext cx="304800" cy="230187"/>
          </a:xfrm>
          <a:prstGeom prst="rightArrow">
            <a:avLst>
              <a:gd name="adj1" fmla="val 50000"/>
              <a:gd name="adj2" fmla="val 4999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5" name="Google Shape;465;p51">
            <a:extLst>
              <a:ext uri="{FF2B5EF4-FFF2-40B4-BE49-F238E27FC236}">
                <a16:creationId xmlns:a16="http://schemas.microsoft.com/office/drawing/2014/main" xmlns="" id="{B8DB2DB9-C842-3E41-B4F5-2F4CD935C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494213"/>
            <a:ext cx="304800" cy="230187"/>
          </a:xfrm>
          <a:prstGeom prst="rightArrow">
            <a:avLst>
              <a:gd name="adj1" fmla="val 50000"/>
              <a:gd name="adj2" fmla="val 4999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6" name="Google Shape;466;p51">
            <a:extLst>
              <a:ext uri="{FF2B5EF4-FFF2-40B4-BE49-F238E27FC236}">
                <a16:creationId xmlns:a16="http://schemas.microsoft.com/office/drawing/2014/main" xmlns="" id="{B3C3502D-D4BF-894A-92F5-7D52E9870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038600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7" name="Google Shape;467;p51">
            <a:extLst>
              <a:ext uri="{FF2B5EF4-FFF2-40B4-BE49-F238E27FC236}">
                <a16:creationId xmlns:a16="http://schemas.microsoft.com/office/drawing/2014/main" xmlns="" id="{0261F0B3-C85F-E844-A0E4-E6C5EE908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1981200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68" name="Google Shape;468;p51">
            <a:extLst>
              <a:ext uri="{FF2B5EF4-FFF2-40B4-BE49-F238E27FC236}">
                <a16:creationId xmlns:a16="http://schemas.microsoft.com/office/drawing/2014/main" xmlns="" id="{D24E96F8-06D7-D444-8CBD-CFD1D4D48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970213"/>
            <a:ext cx="304800" cy="230187"/>
          </a:xfrm>
          <a:prstGeom prst="rightArrow">
            <a:avLst>
              <a:gd name="adj1" fmla="val 50000"/>
              <a:gd name="adj2" fmla="val 4999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58815" name="Google Shape;469;p51">
            <a:extLst>
              <a:ext uri="{FF2B5EF4-FFF2-40B4-BE49-F238E27FC236}">
                <a16:creationId xmlns:a16="http://schemas.microsoft.com/office/drawing/2014/main" xmlns="" id="{7C1212DD-602D-AE44-8756-6FF61DD13C76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5334000"/>
            <a:ext cx="3810000" cy="461963"/>
            <a:chOff x="2209800" y="5334001"/>
            <a:chExt cx="3810000" cy="461665"/>
          </a:xfrm>
        </p:grpSpPr>
        <p:sp>
          <p:nvSpPr>
            <p:cNvPr id="158816" name="Google Shape;470;p51">
              <a:extLst>
                <a:ext uri="{FF2B5EF4-FFF2-40B4-BE49-F238E27FC236}">
                  <a16:creationId xmlns:a16="http://schemas.microsoft.com/office/drawing/2014/main" xmlns="" id="{6369E621-85E0-0E4A-8E27-EF43EAC78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5484717"/>
              <a:ext cx="304800" cy="23003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58817" name="Google Shape;471;p51">
              <a:extLst>
                <a:ext uri="{FF2B5EF4-FFF2-40B4-BE49-F238E27FC236}">
                  <a16:creationId xmlns:a16="http://schemas.microsoft.com/office/drawing/2014/main" xmlns="" id="{F606A2C0-DBA9-604D-87B2-5CC0F4CBF1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4600" y="5334001"/>
              <a:ext cx="3505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r>
                <a:rPr lang="ko-KR" alt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: irregular conjucation</a:t>
              </a:r>
              <a:endParaRPr lang="en-US" altLang="en-US"/>
            </a:p>
          </p:txBody>
        </p:sp>
      </p:grpSp>
      <p:sp>
        <p:nvSpPr>
          <p:cNvPr id="43" name="Google Shape;182;p29">
            <a:extLst>
              <a:ext uri="{FF2B5EF4-FFF2-40B4-BE49-F238E27FC236}">
                <a16:creationId xmlns:a16="http://schemas.microsoft.com/office/drawing/2014/main" xmlns="" id="{CA6421C0-F492-1644-AFA8-9058EE95C8AC}"/>
              </a:ext>
            </a:extLst>
          </p:cNvPr>
          <p:cNvSpPr txBox="1"/>
          <p:nvPr/>
        </p:nvSpPr>
        <p:spPr>
          <a:xfrm>
            <a:off x="0" y="63706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B2E134E3-2B95-BD43-A7A9-B34208CF8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6" name="Google Shape;476;p52">
            <a:extLst>
              <a:ext uri="{FF2B5EF4-FFF2-40B4-BE49-F238E27FC236}">
                <a16:creationId xmlns:a16="http://schemas.microsoft.com/office/drawing/2014/main" xmlns="" id="{4C41E6B9-141B-F847-A632-84537AB93D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230649"/>
              </p:ext>
            </p:extLst>
          </p:nvPr>
        </p:nvGraphicFramePr>
        <p:xfrm>
          <a:off x="1187624" y="854548"/>
          <a:ext cx="6400800" cy="3865566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61318148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5795170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20451204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36993514"/>
                    </a:ext>
                  </a:extLst>
                </a:gridCol>
              </a:tblGrid>
              <a:tr h="884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ㅆ던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</a:t>
                      </a:r>
                      <a:r>
                        <a:rPr kumimoji="0" lang="ko-K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으)ㄴ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-</a:t>
                      </a:r>
                      <a:r>
                        <a:rPr kumimoji="0" lang="ko-K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</a:t>
                      </a:r>
                      <a:r>
                        <a:rPr kumimoji="0" lang="ko-K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으)ㄹ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578692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좋다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2088802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크다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6168386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아프다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554047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바쁘다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0706496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쉽다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9711059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굴림" panose="020B0600000101010101" pitchFamily="34" charset="-127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춥다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굴림" panose="020B0600000101010101" pitchFamily="34" charset="-127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1450" marR="91450" marT="45725" marB="457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4636132"/>
                  </a:ext>
                </a:extLst>
              </a:tr>
            </a:tbl>
          </a:graphicData>
        </a:graphic>
      </p:graphicFrame>
      <p:sp>
        <p:nvSpPr>
          <p:cNvPr id="477" name="Google Shape;477;p52">
            <a:extLst>
              <a:ext uri="{FF2B5EF4-FFF2-40B4-BE49-F238E27FC236}">
                <a16:creationId xmlns:a16="http://schemas.microsoft.com/office/drawing/2014/main" xmlns="" id="{C2390A49-7CE1-4E42-8A20-0CDC5775D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624" y="1707036"/>
            <a:ext cx="137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좋았던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8" name="Google Shape;478;p52">
            <a:extLst>
              <a:ext uri="{FF2B5EF4-FFF2-40B4-BE49-F238E27FC236}">
                <a16:creationId xmlns:a16="http://schemas.microsoft.com/office/drawing/2014/main" xmlns="" id="{F7B67DF4-9D11-0A45-A4EB-7675FA2CB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824" y="2240436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컸던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9" name="Google Shape;479;p52">
            <a:extLst>
              <a:ext uri="{FF2B5EF4-FFF2-40B4-BE49-F238E27FC236}">
                <a16:creationId xmlns:a16="http://schemas.microsoft.com/office/drawing/2014/main" xmlns="" id="{F0F0B21C-BC5C-9946-A9E8-E260ABFE2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624" y="2697636"/>
            <a:ext cx="1219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아팠던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0" name="Google Shape;480;p52">
            <a:extLst>
              <a:ext uri="{FF2B5EF4-FFF2-40B4-BE49-F238E27FC236}">
                <a16:creationId xmlns:a16="http://schemas.microsoft.com/office/drawing/2014/main" xmlns="" id="{E66E2C02-A3F8-F24C-9458-F421BD0CE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624" y="3231036"/>
            <a:ext cx="1219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바빴던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1" name="Google Shape;481;p52">
            <a:extLst>
              <a:ext uri="{FF2B5EF4-FFF2-40B4-BE49-F238E27FC236}">
                <a16:creationId xmlns:a16="http://schemas.microsoft.com/office/drawing/2014/main" xmlns="" id="{CF99AAE4-6C88-4140-9BB3-872E92FE1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824" y="374536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쉬웠던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2" name="Google Shape;482;p52">
            <a:extLst>
              <a:ext uri="{FF2B5EF4-FFF2-40B4-BE49-F238E27FC236}">
                <a16:creationId xmlns:a16="http://schemas.microsoft.com/office/drawing/2014/main" xmlns="" id="{DACD1B38-687B-4245-8C0E-913D7EF93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824" y="4251998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추웠던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3" name="Google Shape;483;p52">
            <a:extLst>
              <a:ext uri="{FF2B5EF4-FFF2-40B4-BE49-F238E27FC236}">
                <a16:creationId xmlns:a16="http://schemas.microsoft.com/office/drawing/2014/main" xmlns="" id="{A19AAA79-4207-884F-98C5-2314F76AF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9024" y="1711798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예쁠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4" name="Google Shape;484;p52">
            <a:extLst>
              <a:ext uri="{FF2B5EF4-FFF2-40B4-BE49-F238E27FC236}">
                <a16:creationId xmlns:a16="http://schemas.microsoft.com/office/drawing/2014/main" xmlns="" id="{6E44EB94-54F4-8349-81F4-035FB7BA7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424" y="2240436"/>
            <a:ext cx="137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큰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5" name="Google Shape;485;p52">
            <a:extLst>
              <a:ext uri="{FF2B5EF4-FFF2-40B4-BE49-F238E27FC236}">
                <a16:creationId xmlns:a16="http://schemas.microsoft.com/office/drawing/2014/main" xmlns="" id="{3DBC4AEA-BE71-294E-9CE0-5A830CE72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9024" y="2754760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아픈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6" name="Google Shape;486;p52">
            <a:extLst>
              <a:ext uri="{FF2B5EF4-FFF2-40B4-BE49-F238E27FC236}">
                <a16:creationId xmlns:a16="http://schemas.microsoft.com/office/drawing/2014/main" xmlns="" id="{AFF33653-D546-B546-B936-28F4461AD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9024" y="3231036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바쁜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7" name="Google Shape;487;p52">
            <a:extLst>
              <a:ext uri="{FF2B5EF4-FFF2-40B4-BE49-F238E27FC236}">
                <a16:creationId xmlns:a16="http://schemas.microsoft.com/office/drawing/2014/main" xmlns="" id="{F3ADB1CB-CD4B-464D-9AC5-9573CC095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224" y="3757766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쉬운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8" name="Google Shape;488;p52">
            <a:extLst>
              <a:ext uri="{FF2B5EF4-FFF2-40B4-BE49-F238E27FC236}">
                <a16:creationId xmlns:a16="http://schemas.microsoft.com/office/drawing/2014/main" xmlns="" id="{C6FE8B12-4FE4-F74D-89C6-A70B32E61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224" y="4258289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추운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9" name="Google Shape;489;p52">
            <a:extLst>
              <a:ext uri="{FF2B5EF4-FFF2-40B4-BE49-F238E27FC236}">
                <a16:creationId xmlns:a16="http://schemas.microsoft.com/office/drawing/2014/main" xmlns="" id="{1826E4E2-5FD0-9746-8A4A-DFE3BCB2D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350" y="1754173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좋을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0" name="Google Shape;490;p52">
            <a:extLst>
              <a:ext uri="{FF2B5EF4-FFF2-40B4-BE49-F238E27FC236}">
                <a16:creationId xmlns:a16="http://schemas.microsoft.com/office/drawing/2014/main" xmlns="" id="{46B9DE57-CE5A-E842-929C-BB6F369DD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8786" y="2254710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클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1" name="Google Shape;491;p52">
            <a:extLst>
              <a:ext uri="{FF2B5EF4-FFF2-40B4-BE49-F238E27FC236}">
                <a16:creationId xmlns:a16="http://schemas.microsoft.com/office/drawing/2014/main" xmlns="" id="{7EAF6881-10B5-474F-9E0B-0AE1B5781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460" y="2790367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아플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2" name="Google Shape;492;p52">
            <a:extLst>
              <a:ext uri="{FF2B5EF4-FFF2-40B4-BE49-F238E27FC236}">
                <a16:creationId xmlns:a16="http://schemas.microsoft.com/office/drawing/2014/main" xmlns="" id="{34B3AF3C-2A87-4C41-915B-CC17C1B54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8247" y="3243777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바쁠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3" name="Google Shape;493;p52">
            <a:extLst>
              <a:ext uri="{FF2B5EF4-FFF2-40B4-BE49-F238E27FC236}">
                <a16:creationId xmlns:a16="http://schemas.microsoft.com/office/drawing/2014/main" xmlns="" id="{BAC6879D-621F-8A4A-A34D-8C94FA239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424" y="374508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쉬울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4" name="Google Shape;494;p52">
            <a:extLst>
              <a:ext uri="{FF2B5EF4-FFF2-40B4-BE49-F238E27FC236}">
                <a16:creationId xmlns:a16="http://schemas.microsoft.com/office/drawing/2014/main" xmlns="" id="{71659DF0-7868-C543-A8EF-F2122FA84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424" y="4227509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추울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5" name="Google Shape;495;p52">
            <a:extLst>
              <a:ext uri="{FF2B5EF4-FFF2-40B4-BE49-F238E27FC236}">
                <a16:creationId xmlns:a16="http://schemas.microsoft.com/office/drawing/2014/main" xmlns="" id="{C6FB881E-5B0A-8E4C-8C66-989A15952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4024" y="3845398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96" name="Google Shape;496;p52">
            <a:extLst>
              <a:ext uri="{FF2B5EF4-FFF2-40B4-BE49-F238E27FC236}">
                <a16:creationId xmlns:a16="http://schemas.microsoft.com/office/drawing/2014/main" xmlns="" id="{54098D77-9FBF-7C49-BA25-9AFA56ADD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4024" y="4378798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97" name="Google Shape;497;p52">
            <a:extLst>
              <a:ext uri="{FF2B5EF4-FFF2-40B4-BE49-F238E27FC236}">
                <a16:creationId xmlns:a16="http://schemas.microsoft.com/office/drawing/2014/main" xmlns="" id="{98A5F238-58FF-3945-9DC8-84F786804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424" y="3845398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98" name="Google Shape;498;p52">
            <a:extLst>
              <a:ext uri="{FF2B5EF4-FFF2-40B4-BE49-F238E27FC236}">
                <a16:creationId xmlns:a16="http://schemas.microsoft.com/office/drawing/2014/main" xmlns="" id="{0FADF834-C843-7943-8451-03FB671D7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424" y="4377211"/>
            <a:ext cx="304800" cy="230187"/>
          </a:xfrm>
          <a:prstGeom prst="rightArrow">
            <a:avLst>
              <a:gd name="adj1" fmla="val 50000"/>
              <a:gd name="adj2" fmla="val 4999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60834" name="Google Shape;499;p52">
            <a:extLst>
              <a:ext uri="{FF2B5EF4-FFF2-40B4-BE49-F238E27FC236}">
                <a16:creationId xmlns:a16="http://schemas.microsoft.com/office/drawing/2014/main" xmlns="" id="{A6F9F288-C3CF-464B-9216-0147EF3A5D4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5334000"/>
            <a:ext cx="3810000" cy="461963"/>
            <a:chOff x="2209800" y="5334001"/>
            <a:chExt cx="3810000" cy="461665"/>
          </a:xfrm>
        </p:grpSpPr>
        <p:sp>
          <p:nvSpPr>
            <p:cNvPr id="160837" name="Google Shape;500;p52">
              <a:extLst>
                <a:ext uri="{FF2B5EF4-FFF2-40B4-BE49-F238E27FC236}">
                  <a16:creationId xmlns:a16="http://schemas.microsoft.com/office/drawing/2014/main" xmlns="" id="{848A0B57-4D6F-3440-A6E2-BD8071E5A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5484717"/>
              <a:ext cx="304800" cy="23003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60838" name="Google Shape;501;p52">
              <a:extLst>
                <a:ext uri="{FF2B5EF4-FFF2-40B4-BE49-F238E27FC236}">
                  <a16:creationId xmlns:a16="http://schemas.microsoft.com/office/drawing/2014/main" xmlns="" id="{42BC0D75-23A3-AA48-8BB8-7233E54949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4600" y="5334001"/>
              <a:ext cx="3505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r>
                <a:rPr lang="ko-KR" altLang="en-US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: irregular conjucation</a:t>
              </a:r>
              <a:endParaRPr lang="en-US" altLang="en-US"/>
            </a:p>
          </p:txBody>
        </p:sp>
      </p:grpSp>
      <p:sp>
        <p:nvSpPr>
          <p:cNvPr id="502" name="Google Shape;502;p52">
            <a:extLst>
              <a:ext uri="{FF2B5EF4-FFF2-40B4-BE49-F238E27FC236}">
                <a16:creationId xmlns:a16="http://schemas.microsoft.com/office/drawing/2014/main" xmlns="" id="{973CF53B-34DB-B541-8F92-EDF7B4211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0624" y="4378798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03" name="Google Shape;503;p52">
            <a:extLst>
              <a:ext uri="{FF2B5EF4-FFF2-40B4-BE49-F238E27FC236}">
                <a16:creationId xmlns:a16="http://schemas.microsoft.com/office/drawing/2014/main" xmlns="" id="{91170B3A-78D9-1F43-9DD7-CBEDD2450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0624" y="3845398"/>
            <a:ext cx="304800" cy="230188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0" name="Google Shape;182;p29">
            <a:extLst>
              <a:ext uri="{FF2B5EF4-FFF2-40B4-BE49-F238E27FC236}">
                <a16:creationId xmlns:a16="http://schemas.microsoft.com/office/drawing/2014/main" xmlns="" id="{55D0636D-D13B-3645-9FD2-12E1E1FD971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8379CCE-E1E2-4D48-B1F0-E731ACBAA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6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53" descr="j0282588[1]">
            <a:extLst>
              <a:ext uri="{FF2B5EF4-FFF2-40B4-BE49-F238E27FC236}">
                <a16:creationId xmlns:a16="http://schemas.microsoft.com/office/drawing/2014/main" xmlns="" id="{2BF7574B-38CC-BC48-A6D9-B25AF6F58EA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13" y="2373313"/>
            <a:ext cx="13477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0" name="Google Shape;510;p53" descr="KLEC2003_C161">
            <a:extLst>
              <a:ext uri="{FF2B5EF4-FFF2-40B4-BE49-F238E27FC236}">
                <a16:creationId xmlns:a16="http://schemas.microsoft.com/office/drawing/2014/main" xmlns="" id="{B39CEE01-0EC3-3748-B376-9CE4FE63027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2601913"/>
            <a:ext cx="11779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1" name="Google Shape;511;p53" descr="pe07006_[1]">
            <a:extLst>
              <a:ext uri="{FF2B5EF4-FFF2-40B4-BE49-F238E27FC236}">
                <a16:creationId xmlns:a16="http://schemas.microsoft.com/office/drawing/2014/main" xmlns="" id="{59C4C8B8-E221-0648-96E8-06BEEEE5E00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831" y="2438400"/>
            <a:ext cx="13287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" name="Google Shape;512;p53">
            <a:extLst>
              <a:ext uri="{FF2B5EF4-FFF2-40B4-BE49-F238E27FC236}">
                <a16:creationId xmlns:a16="http://schemas.microsoft.com/office/drawing/2014/main" xmlns="" id="{13543546-A3DF-2A45-9BA8-9F9C097B4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973513"/>
            <a:ext cx="1066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아프다</a:t>
            </a:r>
            <a:endParaRPr lang="en-US" altLang="en-US"/>
          </a:p>
        </p:txBody>
      </p:sp>
      <p:sp>
        <p:nvSpPr>
          <p:cNvPr id="513" name="Google Shape;513;p53">
            <a:extLst>
              <a:ext uri="{FF2B5EF4-FFF2-40B4-BE49-F238E27FC236}">
                <a16:creationId xmlns:a16="http://schemas.microsoft.com/office/drawing/2014/main" xmlns="" id="{04D04D9D-098A-4F4F-BDFB-3F0D02BF4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973513"/>
            <a:ext cx="160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피곤하다</a:t>
            </a:r>
            <a:endParaRPr lang="en-US" altLang="en-US"/>
          </a:p>
        </p:txBody>
      </p:sp>
      <p:sp>
        <p:nvSpPr>
          <p:cNvPr id="514" name="Google Shape;514;p53">
            <a:extLst>
              <a:ext uri="{FF2B5EF4-FFF2-40B4-BE49-F238E27FC236}">
                <a16:creationId xmlns:a16="http://schemas.microsoft.com/office/drawing/2014/main" xmlns="" id="{206BBDC1-0E36-0646-AC52-F6124FF6E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4208" y="3977538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기분이 나쁘다</a:t>
            </a:r>
            <a:endParaRPr lang="en-US" altLang="en-US" dirty="0"/>
          </a:p>
        </p:txBody>
      </p:sp>
      <p:sp>
        <p:nvSpPr>
          <p:cNvPr id="515" name="Google Shape;515;p53">
            <a:extLst>
              <a:ext uri="{FF2B5EF4-FFF2-40B4-BE49-F238E27FC236}">
                <a16:creationId xmlns:a16="http://schemas.microsoft.com/office/drawing/2014/main" xmlns="" id="{C983AC02-9187-FA48-B219-4035F283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4659074"/>
            <a:ext cx="225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아</a:t>
            </a:r>
            <a:r>
              <a:rPr lang="ko-KR" altLang="en-US" sz="2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픈</a:t>
            </a:r>
            <a:r>
              <a:rPr lang="ko-KR" altLang="en-US" sz="240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 </a:t>
            </a:r>
            <a:endParaRPr lang="en-US" altLang="en-US"/>
          </a:p>
        </p:txBody>
      </p:sp>
      <p:sp>
        <p:nvSpPr>
          <p:cNvPr id="516" name="Google Shape;516;p53">
            <a:extLst>
              <a:ext uri="{FF2B5EF4-FFF2-40B4-BE49-F238E27FC236}">
                <a16:creationId xmlns:a16="http://schemas.microsoft.com/office/drawing/2014/main" xmlns="" id="{CCE0614D-64FC-DA4F-AC57-4180E3475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996" y="4659074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피곤</a:t>
            </a:r>
            <a:r>
              <a:rPr lang="ko-KR" altLang="en-US" sz="2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한</a:t>
            </a:r>
            <a:r>
              <a:rPr lang="ko-KR" altLang="en-US" sz="240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 </a:t>
            </a:r>
            <a:endParaRPr lang="en-US" altLang="en-US"/>
          </a:p>
        </p:txBody>
      </p:sp>
      <p:sp>
        <p:nvSpPr>
          <p:cNvPr id="517" name="Google Shape;517;p53">
            <a:extLst>
              <a:ext uri="{FF2B5EF4-FFF2-40B4-BE49-F238E27FC236}">
                <a16:creationId xmlns:a16="http://schemas.microsoft.com/office/drawing/2014/main" xmlns="" id="{64976040-DCE8-074D-A74A-9B7A693F7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8578" y="4659074"/>
            <a:ext cx="315232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기분이 나</a:t>
            </a:r>
            <a:r>
              <a:rPr lang="ko-KR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쁜</a:t>
            </a:r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 </a:t>
            </a:r>
            <a:endParaRPr lang="en-US" altLang="en-US" dirty="0"/>
          </a:p>
        </p:txBody>
      </p:sp>
      <p:sp>
        <p:nvSpPr>
          <p:cNvPr id="162827" name="Google Shape;518;p53">
            <a:extLst>
              <a:ext uri="{FF2B5EF4-FFF2-40B4-BE49-F238E27FC236}">
                <a16:creationId xmlns:a16="http://schemas.microsoft.com/office/drawing/2014/main" xmlns="" id="{CC37DBCC-7FDE-D044-B21C-71424D031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04664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어떤 것 같아요?</a:t>
            </a:r>
            <a:endParaRPr lang="en-US" altLang="en-US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19020081-7917-4D4E-BB63-26FF33FA57F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EC3A3B8-BE39-E846-9BFF-B08301B567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0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54" descr="4033N126602_W">
            <a:extLst>
              <a:ext uri="{FF2B5EF4-FFF2-40B4-BE49-F238E27FC236}">
                <a16:creationId xmlns:a16="http://schemas.microsoft.com/office/drawing/2014/main" xmlns="" id="{318AF698-48AC-074F-91E3-C2D1AF1A8FF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1875"/>
            <a:ext cx="14478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5" name="Google Shape;525;p54" descr="aunt3">
            <a:extLst>
              <a:ext uri="{FF2B5EF4-FFF2-40B4-BE49-F238E27FC236}">
                <a16:creationId xmlns:a16="http://schemas.microsoft.com/office/drawing/2014/main" xmlns="" id="{2E3AF034-C4C7-DE40-B98D-253C16EDA18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09800"/>
            <a:ext cx="10509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6" name="Google Shape;526;p54" descr="j0296906[1]">
            <a:extLst>
              <a:ext uri="{FF2B5EF4-FFF2-40B4-BE49-F238E27FC236}">
                <a16:creationId xmlns:a16="http://schemas.microsoft.com/office/drawing/2014/main" xmlns="" id="{B22F8503-0939-5D40-9FA7-9BB17E97020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704" y="2201875"/>
            <a:ext cx="1360488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7" name="Google Shape;527;p54">
            <a:extLst>
              <a:ext uri="{FF2B5EF4-FFF2-40B4-BE49-F238E27FC236}">
                <a16:creationId xmlns:a16="http://schemas.microsoft.com/office/drawing/2014/main" xmlns="" id="{814D6251-69AD-A849-8BEB-30308D42F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672" y="3725875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선생님이다</a:t>
            </a:r>
            <a:endParaRPr lang="en-US" altLang="en-US"/>
          </a:p>
        </p:txBody>
      </p:sp>
      <p:sp>
        <p:nvSpPr>
          <p:cNvPr id="528" name="Google Shape;528;p54">
            <a:extLst>
              <a:ext uri="{FF2B5EF4-FFF2-40B4-BE49-F238E27FC236}">
                <a16:creationId xmlns:a16="http://schemas.microsoft.com/office/drawing/2014/main" xmlns="" id="{C8A9F6DC-B64C-9E47-8D07-DB00A1ECA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088" y="39624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수의사이다</a:t>
            </a:r>
            <a:endParaRPr lang="en-US" altLang="en-US"/>
          </a:p>
        </p:txBody>
      </p:sp>
      <p:sp>
        <p:nvSpPr>
          <p:cNvPr id="529" name="Google Shape;529;p54">
            <a:extLst>
              <a:ext uri="{FF2B5EF4-FFF2-40B4-BE49-F238E27FC236}">
                <a16:creationId xmlns:a16="http://schemas.microsoft.com/office/drawing/2014/main" xmlns="" id="{4FD250F5-87A4-BE4E-8677-C6EBC8A78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2592" y="3878275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요리사이다</a:t>
            </a:r>
            <a:endParaRPr lang="en-US" altLang="en-US"/>
          </a:p>
        </p:txBody>
      </p:sp>
      <p:sp>
        <p:nvSpPr>
          <p:cNvPr id="530" name="Google Shape;530;p54">
            <a:extLst>
              <a:ext uri="{FF2B5EF4-FFF2-40B4-BE49-F238E27FC236}">
                <a16:creationId xmlns:a16="http://schemas.microsoft.com/office/drawing/2014/main" xmlns="" id="{867E1381-1A88-104D-8137-8D5F47A90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572000"/>
            <a:ext cx="295232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선생님</a:t>
            </a:r>
            <a:r>
              <a:rPr lang="ko-KR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인</a:t>
            </a:r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 </a:t>
            </a:r>
            <a:endParaRPr lang="en-US" altLang="en-US" dirty="0"/>
          </a:p>
        </p:txBody>
      </p:sp>
      <p:sp>
        <p:nvSpPr>
          <p:cNvPr id="531" name="Google Shape;531;p54">
            <a:extLst>
              <a:ext uri="{FF2B5EF4-FFF2-40B4-BE49-F238E27FC236}">
                <a16:creationId xmlns:a16="http://schemas.microsoft.com/office/drawing/2014/main" xmlns="" id="{62BFCBBF-09C6-3847-84D5-6663DECD2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4572000"/>
            <a:ext cx="281176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수의사</a:t>
            </a:r>
            <a:r>
              <a:rPr lang="ko-KR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인</a:t>
            </a:r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 </a:t>
            </a:r>
            <a:endParaRPr lang="en-US" altLang="en-US" dirty="0"/>
          </a:p>
        </p:txBody>
      </p:sp>
      <p:sp>
        <p:nvSpPr>
          <p:cNvPr id="532" name="Google Shape;532;p54">
            <a:extLst>
              <a:ext uri="{FF2B5EF4-FFF2-40B4-BE49-F238E27FC236}">
                <a16:creationId xmlns:a16="http://schemas.microsoft.com/office/drawing/2014/main" xmlns="" id="{AE141BC5-4759-6643-8012-5C837343E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5388" y="4572001"/>
            <a:ext cx="2761108" cy="5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요리사</a:t>
            </a:r>
            <a:r>
              <a:rPr lang="ko-KR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인</a:t>
            </a:r>
            <a:r>
              <a:rPr lang="ko-KR" altLang="en-US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 </a:t>
            </a:r>
            <a:endParaRPr lang="en-US" altLang="en-US" dirty="0"/>
          </a:p>
        </p:txBody>
      </p:sp>
      <p:sp>
        <p:nvSpPr>
          <p:cNvPr id="164875" name="Google Shape;533;p54">
            <a:extLst>
              <a:ext uri="{FF2B5EF4-FFF2-40B4-BE49-F238E27FC236}">
                <a16:creationId xmlns:a16="http://schemas.microsoft.com/office/drawing/2014/main" xmlns="" id="{2FFB4C4F-338E-D146-A08E-CA8A345BB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404664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누구인 것 같아요?</a:t>
            </a:r>
            <a:endParaRPr lang="en-US" altLang="en-US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1C87E70C-B393-EA49-9EB9-E9F5B90CB70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6665986-5058-0D44-86CE-05618EC6F9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Google Shape;538;p55">
            <a:extLst>
              <a:ext uri="{FF2B5EF4-FFF2-40B4-BE49-F238E27FC236}">
                <a16:creationId xmlns:a16="http://schemas.microsoft.com/office/drawing/2014/main" xmlns="" id="{F2BD015F-1FB5-AE40-A14B-47B288685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95400"/>
            <a:ext cx="647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66915" name="Google Shape;539;p55">
            <a:extLst>
              <a:ext uri="{FF2B5EF4-FFF2-40B4-BE49-F238E27FC236}">
                <a16:creationId xmlns:a16="http://schemas.microsoft.com/office/drawing/2014/main" xmlns="" id="{179BCEBA-09B0-E04A-BD5F-B41D56708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28600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오늘 날씨가 어떤 것 같아요?</a:t>
            </a:r>
            <a:endParaRPr lang="en-US" altLang="en-US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40" name="Google Shape;540;p55" descr="C:\Users\sorin\AppData\Local\Microsoft\Windows\Temporary Internet Files\Content.IE5\B0I42UV5\MC900432589[1].png">
            <a:extLst>
              <a:ext uri="{FF2B5EF4-FFF2-40B4-BE49-F238E27FC236}">
                <a16:creationId xmlns:a16="http://schemas.microsoft.com/office/drawing/2014/main" xmlns="" id="{6C751B64-3331-9140-BD9E-2B5B4EADE61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95758"/>
            <a:ext cx="1524000" cy="124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1" name="Google Shape;541;p55">
            <a:extLst>
              <a:ext uri="{FF2B5EF4-FFF2-40B4-BE49-F238E27FC236}">
                <a16:creationId xmlns:a16="http://schemas.microsoft.com/office/drawing/2014/main" xmlns="" id="{22645479-AC6D-274E-BDF8-613215B1C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996952"/>
            <a:ext cx="2667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호놀룰루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42" name="Google Shape;542;p55" descr="C:\Program Files\Microsoft Office\MEDIA\CAGCAT10\j0293828.wmf">
            <a:extLst>
              <a:ext uri="{FF2B5EF4-FFF2-40B4-BE49-F238E27FC236}">
                <a16:creationId xmlns:a16="http://schemas.microsoft.com/office/drawing/2014/main" xmlns="" id="{196B0565-31CD-7C46-9209-58FE5007A58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717032"/>
            <a:ext cx="14478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3" name="Google Shape;543;p55">
            <a:extLst>
              <a:ext uri="{FF2B5EF4-FFF2-40B4-BE49-F238E27FC236}">
                <a16:creationId xmlns:a16="http://schemas.microsoft.com/office/drawing/2014/main" xmlns="" id="{FABF6C59-C1C3-CE4B-80C8-DB9778225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15719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시애틀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44" name="Google Shape;544;p55" descr="C:\Users\sorin\AppData\Local\Microsoft\Windows\Temporary Internet Files\Content.IE5\OPX2MF70\MC900432587[1].png">
            <a:extLst>
              <a:ext uri="{FF2B5EF4-FFF2-40B4-BE49-F238E27FC236}">
                <a16:creationId xmlns:a16="http://schemas.microsoft.com/office/drawing/2014/main" xmlns="" id="{5947F671-0C1A-6F44-BB97-41EB34B2962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00200"/>
            <a:ext cx="18288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5" name="Google Shape;545;p55">
            <a:extLst>
              <a:ext uri="{FF2B5EF4-FFF2-40B4-BE49-F238E27FC236}">
                <a16:creationId xmlns:a16="http://schemas.microsoft.com/office/drawing/2014/main" xmlns="" id="{A87E30FE-E836-7B40-88E2-8AD774092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1064" y="299695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엘에이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46" name="Google Shape;546;p55" descr="C:\Users\sorin\AppData\Local\Microsoft\Windows\Temporary Internet Files\Content.IE5\B0I42UV5\MC900251021[1].wmf">
            <a:extLst>
              <a:ext uri="{FF2B5EF4-FFF2-40B4-BE49-F238E27FC236}">
                <a16:creationId xmlns:a16="http://schemas.microsoft.com/office/drawing/2014/main" xmlns="" id="{629F3726-BD54-8442-A396-7C279DD7040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76400"/>
            <a:ext cx="2514600" cy="11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7" name="Google Shape;547;p55">
            <a:extLst>
              <a:ext uri="{FF2B5EF4-FFF2-40B4-BE49-F238E27FC236}">
                <a16:creationId xmlns:a16="http://schemas.microsoft.com/office/drawing/2014/main" xmlns="" id="{E9F48009-2F03-4241-9E14-9B777688D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99695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아리조나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48" name="Google Shape;548;p55" descr="C:\Users\sorin\AppData\Local\Microsoft\Windows\Temporary Internet Files\Content.IE5\DS54Z6HM\MM900288942[1].gif">
            <a:extLst>
              <a:ext uri="{FF2B5EF4-FFF2-40B4-BE49-F238E27FC236}">
                <a16:creationId xmlns:a16="http://schemas.microsoft.com/office/drawing/2014/main" xmlns="" id="{A5C3BB13-C6C1-D241-9459-C32A03AE4AE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328" y="3501008"/>
            <a:ext cx="1600200" cy="152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9" name="Google Shape;549;p55">
            <a:extLst>
              <a:ext uri="{FF2B5EF4-FFF2-40B4-BE49-F238E27FC236}">
                <a16:creationId xmlns:a16="http://schemas.microsoft.com/office/drawing/2014/main" xmlns="" id="{7410880E-7807-E349-9892-D3D68FF16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15719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알라스카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50" name="Google Shape;550;p55" descr="C:\Users\sorin\AppData\Local\Microsoft\Windows\Temporary Internet Files\Content.IE5\B0I42UV5\MC900383380[1].wmf">
            <a:extLst>
              <a:ext uri="{FF2B5EF4-FFF2-40B4-BE49-F238E27FC236}">
                <a16:creationId xmlns:a16="http://schemas.microsoft.com/office/drawing/2014/main" xmlns="" id="{8C0719B0-16F5-6645-8474-6F4D99A107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73016"/>
            <a:ext cx="1819275" cy="143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1" name="Google Shape;551;p55">
            <a:extLst>
              <a:ext uri="{FF2B5EF4-FFF2-40B4-BE49-F238E27FC236}">
                <a16:creationId xmlns:a16="http://schemas.microsoft.com/office/drawing/2014/main" xmlns="" id="{161140F1-47C0-A341-8FEF-D24BDCECE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15719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뉴욕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52" name="Google Shape;552;p55">
            <a:extLst>
              <a:ext uri="{FF2B5EF4-FFF2-40B4-BE49-F238E27FC236}">
                <a16:creationId xmlns:a16="http://schemas.microsoft.com/office/drawing/2014/main" xmlns="" id="{5EF4968C-5A13-374E-B0A6-CBE9EACC3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1143000"/>
            <a:ext cx="2257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맑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은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553" name="Google Shape;553;p55">
            <a:extLst>
              <a:ext uri="{FF2B5EF4-FFF2-40B4-BE49-F238E27FC236}">
                <a16:creationId xmlns:a16="http://schemas.microsoft.com/office/drawing/2014/main" xmlns="" id="{FC15A96C-70BE-3544-9B93-C9550B14A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143000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흐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린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554" name="Google Shape;554;p55">
            <a:extLst>
              <a:ext uri="{FF2B5EF4-FFF2-40B4-BE49-F238E27FC236}">
                <a16:creationId xmlns:a16="http://schemas.microsoft.com/office/drawing/2014/main" xmlns="" id="{08D789ED-1872-C348-A25C-3B6C6CFD6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1143000"/>
            <a:ext cx="2487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바람이 부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는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555" name="Google Shape;555;p55">
            <a:extLst>
              <a:ext uri="{FF2B5EF4-FFF2-40B4-BE49-F238E27FC236}">
                <a16:creationId xmlns:a16="http://schemas.microsoft.com/office/drawing/2014/main" xmlns="" id="{762F2F6B-F4F8-9942-8664-82D776B23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733256"/>
            <a:ext cx="2259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비가 오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는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556" name="Google Shape;556;p55">
            <a:extLst>
              <a:ext uri="{FF2B5EF4-FFF2-40B4-BE49-F238E27FC236}">
                <a16:creationId xmlns:a16="http://schemas.microsoft.com/office/drawing/2014/main" xmlns="" id="{8A12660A-1AB4-5642-9815-08A7F5527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733256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추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운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557" name="Google Shape;557;p55">
            <a:extLst>
              <a:ext uri="{FF2B5EF4-FFF2-40B4-BE49-F238E27FC236}">
                <a16:creationId xmlns:a16="http://schemas.microsoft.com/office/drawing/2014/main" xmlns="" id="{65D3BC63-20AA-EF4A-AC73-7B4C09323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733256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눈이 오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는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xmlns="" id="{38D016D7-B9AA-5243-B35F-EAD6AC04A979}"/>
              </a:ext>
            </a:extLst>
          </p:cNvPr>
          <p:cNvSpPr txBox="1"/>
          <p:nvPr/>
        </p:nvSpPr>
        <p:spPr>
          <a:xfrm>
            <a:off x="16037" y="6311785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AA2AE7D-454B-CC42-962F-EFF0FBE4FB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Google Shape;562;p56">
            <a:extLst>
              <a:ext uri="{FF2B5EF4-FFF2-40B4-BE49-F238E27FC236}">
                <a16:creationId xmlns:a16="http://schemas.microsoft.com/office/drawing/2014/main" xmlns="" id="{48CF4CA2-7BBF-2549-862F-9E2D287D1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95400"/>
            <a:ext cx="647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68963" name="Google Shape;563;p56">
            <a:extLst>
              <a:ext uri="{FF2B5EF4-FFF2-40B4-BE49-F238E27FC236}">
                <a16:creationId xmlns:a16="http://schemas.microsoft.com/office/drawing/2014/main" xmlns="" id="{FAB8A931-C33A-DA49-9CB5-EF957AE4B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04800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내일 날씨가 어떨 것 같아요?</a:t>
            </a:r>
            <a:endParaRPr lang="en-US" altLang="en-US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64" name="Google Shape;564;p56" descr="C:\Users\sorin\AppData\Local\Microsoft\Windows\Temporary Internet Files\Content.IE5\B0I42UV5\MC900432589[1].png">
            <a:extLst>
              <a:ext uri="{FF2B5EF4-FFF2-40B4-BE49-F238E27FC236}">
                <a16:creationId xmlns:a16="http://schemas.microsoft.com/office/drawing/2014/main" xmlns="" id="{36141CC8-AA58-5E4F-A150-10040832A6C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1524000" cy="1320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5" name="Google Shape;565;p56">
            <a:extLst>
              <a:ext uri="{FF2B5EF4-FFF2-40B4-BE49-F238E27FC236}">
                <a16:creationId xmlns:a16="http://schemas.microsoft.com/office/drawing/2014/main" xmlns="" id="{E258DE1C-3BDA-8346-81F5-6E0A240EC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068960"/>
            <a:ext cx="2667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호놀룰루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66" name="Google Shape;566;p56" descr="C:\Program Files\Microsoft Office\MEDIA\CAGCAT10\j0293828.wmf">
            <a:extLst>
              <a:ext uri="{FF2B5EF4-FFF2-40B4-BE49-F238E27FC236}">
                <a16:creationId xmlns:a16="http://schemas.microsoft.com/office/drawing/2014/main" xmlns="" id="{39428C1C-8A7E-5A44-A61C-12226D636C4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87096"/>
            <a:ext cx="1447800" cy="131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7" name="Google Shape;567;p56">
            <a:extLst>
              <a:ext uri="{FF2B5EF4-FFF2-40B4-BE49-F238E27FC236}">
                <a16:creationId xmlns:a16="http://schemas.microsoft.com/office/drawing/2014/main" xmlns="" id="{DDDF1758-AD73-AC42-A050-EEB95A35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15719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시애틀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68" name="Google Shape;568;p56" descr="C:\Users\sorin\AppData\Local\Microsoft\Windows\Temporary Internet Files\Content.IE5\OPX2MF70\MC900432587[1].png">
            <a:extLst>
              <a:ext uri="{FF2B5EF4-FFF2-40B4-BE49-F238E27FC236}">
                <a16:creationId xmlns:a16="http://schemas.microsoft.com/office/drawing/2014/main" xmlns="" id="{812DACA1-BADF-9044-BBFE-0D1FBB93550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88" y="1543054"/>
            <a:ext cx="1828800" cy="1453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9" name="Google Shape;569;p56">
            <a:extLst>
              <a:ext uri="{FF2B5EF4-FFF2-40B4-BE49-F238E27FC236}">
                <a16:creationId xmlns:a16="http://schemas.microsoft.com/office/drawing/2014/main" xmlns="" id="{EF0CCA09-10D2-3940-931C-79737EEB3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06896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엘에이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70" name="Google Shape;570;p56" descr="C:\Users\sorin\AppData\Local\Microsoft\Windows\Temporary Internet Files\Content.IE5\B0I42UV5\MC900251021[1].wmf">
            <a:extLst>
              <a:ext uri="{FF2B5EF4-FFF2-40B4-BE49-F238E27FC236}">
                <a16:creationId xmlns:a16="http://schemas.microsoft.com/office/drawing/2014/main" xmlns="" id="{C4461966-7EAB-1A46-A98B-89D1E1F32FC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94" y="1741011"/>
            <a:ext cx="2514600" cy="113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1" name="Google Shape;571;p56">
            <a:extLst>
              <a:ext uri="{FF2B5EF4-FFF2-40B4-BE49-F238E27FC236}">
                <a16:creationId xmlns:a16="http://schemas.microsoft.com/office/drawing/2014/main" xmlns="" id="{2571DF4B-C822-1C40-99EA-AC7A43E04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68960"/>
            <a:ext cx="1743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아리조나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72" name="Google Shape;572;p56" descr="C:\Users\sorin\AppData\Local\Microsoft\Windows\Temporary Internet Files\Content.IE5\DS54Z6HM\MM900288942[1].gif">
            <a:extLst>
              <a:ext uri="{FF2B5EF4-FFF2-40B4-BE49-F238E27FC236}">
                <a16:creationId xmlns:a16="http://schemas.microsoft.com/office/drawing/2014/main" xmlns="" id="{9E6775CA-24FC-984A-8B43-74F3B724166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645025"/>
            <a:ext cx="1600200" cy="135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" name="Google Shape;573;p56">
            <a:extLst>
              <a:ext uri="{FF2B5EF4-FFF2-40B4-BE49-F238E27FC236}">
                <a16:creationId xmlns:a16="http://schemas.microsoft.com/office/drawing/2014/main" xmlns="" id="{17AD9E9D-BC4B-D74D-BFAB-B0C2D016F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157192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알라스카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74" name="Google Shape;574;p56" descr="C:\Users\sorin\AppData\Local\Microsoft\Windows\Temporary Internet Files\Content.IE5\B0I42UV5\MC900383380[1].wmf">
            <a:extLst>
              <a:ext uri="{FF2B5EF4-FFF2-40B4-BE49-F238E27FC236}">
                <a16:creationId xmlns:a16="http://schemas.microsoft.com/office/drawing/2014/main" xmlns="" id="{290B788B-9B1E-E94F-9560-5F4B2857AEC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645024"/>
            <a:ext cx="1819275" cy="128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5" name="Google Shape;575;p56">
            <a:extLst>
              <a:ext uri="{FF2B5EF4-FFF2-40B4-BE49-F238E27FC236}">
                <a16:creationId xmlns:a16="http://schemas.microsoft.com/office/drawing/2014/main" xmlns="" id="{6550221C-9BBF-D94B-BF1F-5B61808C8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085184"/>
            <a:ext cx="1438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뉴욕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76" name="Google Shape;576;p56">
            <a:extLst>
              <a:ext uri="{FF2B5EF4-FFF2-40B4-BE49-F238E27FC236}">
                <a16:creationId xmlns:a16="http://schemas.microsoft.com/office/drawing/2014/main" xmlns="" id="{C51827A2-A104-3645-B018-49D6AB087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1143000"/>
            <a:ext cx="2257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맑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을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577" name="Google Shape;577;p56">
            <a:extLst>
              <a:ext uri="{FF2B5EF4-FFF2-40B4-BE49-F238E27FC236}">
                <a16:creationId xmlns:a16="http://schemas.microsoft.com/office/drawing/2014/main" xmlns="" id="{12E0A2B6-14AD-5D4E-B4A4-5E677714A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143000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흐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릴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578" name="Google Shape;578;p56">
            <a:extLst>
              <a:ext uri="{FF2B5EF4-FFF2-40B4-BE49-F238E27FC236}">
                <a16:creationId xmlns:a16="http://schemas.microsoft.com/office/drawing/2014/main" xmlns="" id="{79117322-F43E-4243-A080-35264D8B2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1143000"/>
            <a:ext cx="2487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바람이 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불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579" name="Google Shape;579;p56">
            <a:extLst>
              <a:ext uri="{FF2B5EF4-FFF2-40B4-BE49-F238E27FC236}">
                <a16:creationId xmlns:a16="http://schemas.microsoft.com/office/drawing/2014/main" xmlns="" id="{0CAC2D03-133C-754C-8D67-882886A6F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661248"/>
            <a:ext cx="2259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비가 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올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580" name="Google Shape;580;p56">
            <a:extLst>
              <a:ext uri="{FF2B5EF4-FFF2-40B4-BE49-F238E27FC236}">
                <a16:creationId xmlns:a16="http://schemas.microsoft.com/office/drawing/2014/main" xmlns="" id="{C84D6956-87F5-2340-92B6-B42AA67BE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661248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추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울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581" name="Google Shape;581;p56">
            <a:extLst>
              <a:ext uri="{FF2B5EF4-FFF2-40B4-BE49-F238E27FC236}">
                <a16:creationId xmlns:a16="http://schemas.microsoft.com/office/drawing/2014/main" xmlns="" id="{A2B2348C-111B-D94D-961C-7FE86E36A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661248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눈이 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올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xmlns="" id="{97608D3A-7525-2341-90D0-3FEA95ECF0C8}"/>
              </a:ext>
            </a:extLst>
          </p:cNvPr>
          <p:cNvSpPr txBox="1"/>
          <p:nvPr/>
        </p:nvSpPr>
        <p:spPr>
          <a:xfrm>
            <a:off x="6096" y="631822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4AEF213-BA46-CE4C-832B-9E47B02142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Google Shape;586;p57">
            <a:extLst>
              <a:ext uri="{FF2B5EF4-FFF2-40B4-BE49-F238E27FC236}">
                <a16:creationId xmlns:a16="http://schemas.microsoft.com/office/drawing/2014/main" xmlns="" id="{137C183B-602B-824F-9362-75966ED6A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95400"/>
            <a:ext cx="647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1011" name="Google Shape;587;p57">
            <a:extLst>
              <a:ext uri="{FF2B5EF4-FFF2-40B4-BE49-F238E27FC236}">
                <a16:creationId xmlns:a16="http://schemas.microsoft.com/office/drawing/2014/main" xmlns="" id="{198E83D3-ABA0-C54D-B4F5-85F0D4CAE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14325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어제 날씨가 어땠던 것 같아요?</a:t>
            </a:r>
            <a:endParaRPr lang="en-US" altLang="en-US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88" name="Google Shape;588;p57" descr="C:\Users\sorin\AppData\Local\Microsoft\Windows\Temporary Internet Files\Content.IE5\B0I42UV5\MC900432589[1].png">
            <a:extLst>
              <a:ext uri="{FF2B5EF4-FFF2-40B4-BE49-F238E27FC236}">
                <a16:creationId xmlns:a16="http://schemas.microsoft.com/office/drawing/2014/main" xmlns="" id="{CF076A1E-E0E4-BD41-82A2-3EFFC515377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1524000" cy="124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9" name="Google Shape;589;p57">
            <a:extLst>
              <a:ext uri="{FF2B5EF4-FFF2-40B4-BE49-F238E27FC236}">
                <a16:creationId xmlns:a16="http://schemas.microsoft.com/office/drawing/2014/main" xmlns="" id="{ED021CA9-BA66-4D45-8C8E-A890A77C7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924944"/>
            <a:ext cx="2667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호놀룰루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90" name="Google Shape;590;p57" descr="C:\Program Files\Microsoft Office\MEDIA\CAGCAT10\j0293828.wmf">
            <a:extLst>
              <a:ext uri="{FF2B5EF4-FFF2-40B4-BE49-F238E27FC236}">
                <a16:creationId xmlns:a16="http://schemas.microsoft.com/office/drawing/2014/main" xmlns="" id="{EB12B413-5DEA-9741-A513-59B8E3E7663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501008"/>
            <a:ext cx="1447800" cy="129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1" name="Google Shape;591;p57">
            <a:extLst>
              <a:ext uri="{FF2B5EF4-FFF2-40B4-BE49-F238E27FC236}">
                <a16:creationId xmlns:a16="http://schemas.microsoft.com/office/drawing/2014/main" xmlns="" id="{096B6DAD-DAEC-F746-BB25-A1F9BC395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941168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시애틀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92" name="Google Shape;592;p57" descr="C:\Users\sorin\AppData\Local\Microsoft\Windows\Temporary Internet Files\Content.IE5\OPX2MF70\MC900432587[1].png">
            <a:extLst>
              <a:ext uri="{FF2B5EF4-FFF2-40B4-BE49-F238E27FC236}">
                <a16:creationId xmlns:a16="http://schemas.microsoft.com/office/drawing/2014/main" xmlns="" id="{D92112CD-9029-3346-8CE5-79E029EBEDF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922" y="1627982"/>
            <a:ext cx="1828800" cy="126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" name="Google Shape;593;p57">
            <a:extLst>
              <a:ext uri="{FF2B5EF4-FFF2-40B4-BE49-F238E27FC236}">
                <a16:creationId xmlns:a16="http://schemas.microsoft.com/office/drawing/2014/main" xmlns="" id="{40F2B90D-C6FA-E744-B29B-E0392FFF0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2924944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엘에이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94" name="Google Shape;594;p57" descr="C:\Users\sorin\AppData\Local\Microsoft\Windows\Temporary Internet Files\Content.IE5\B0I42UV5\MC900251021[1].wmf">
            <a:extLst>
              <a:ext uri="{FF2B5EF4-FFF2-40B4-BE49-F238E27FC236}">
                <a16:creationId xmlns:a16="http://schemas.microsoft.com/office/drawing/2014/main" xmlns="" id="{08367052-65DA-1847-9316-9E08C744DA8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12246"/>
            <a:ext cx="2514600" cy="1161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5" name="Google Shape;595;p57">
            <a:extLst>
              <a:ext uri="{FF2B5EF4-FFF2-40B4-BE49-F238E27FC236}">
                <a16:creationId xmlns:a16="http://schemas.microsoft.com/office/drawing/2014/main" xmlns="" id="{6B8C1FDD-76F8-6D41-831A-DC2F216F6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924944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아리조나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96" name="Google Shape;596;p57" descr="C:\Users\sorin\AppData\Local\Microsoft\Windows\Temporary Internet Files\Content.IE5\DS54Z6HM\MM900288942[1].gif">
            <a:extLst>
              <a:ext uri="{FF2B5EF4-FFF2-40B4-BE49-F238E27FC236}">
                <a16:creationId xmlns:a16="http://schemas.microsoft.com/office/drawing/2014/main" xmlns="" id="{5E9DC684-5CBD-6E47-ADC0-53BCF71E7F9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501009"/>
            <a:ext cx="1600200" cy="141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" name="Google Shape;597;p57">
            <a:extLst>
              <a:ext uri="{FF2B5EF4-FFF2-40B4-BE49-F238E27FC236}">
                <a16:creationId xmlns:a16="http://schemas.microsoft.com/office/drawing/2014/main" xmlns="" id="{77CE2687-EFEE-1B47-9423-E50919575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013176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알라스카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98" name="Google Shape;598;p57" descr="C:\Users\sorin\AppData\Local\Microsoft\Windows\Temporary Internet Files\Content.IE5\B0I42UV5\MC900383380[1].wmf">
            <a:extLst>
              <a:ext uri="{FF2B5EF4-FFF2-40B4-BE49-F238E27FC236}">
                <a16:creationId xmlns:a16="http://schemas.microsoft.com/office/drawing/2014/main" xmlns="" id="{8EDE4AAB-3ED9-BF46-B6C5-BC48747F295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01009"/>
            <a:ext cx="1819275" cy="129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9" name="Google Shape;599;p57">
            <a:extLst>
              <a:ext uri="{FF2B5EF4-FFF2-40B4-BE49-F238E27FC236}">
                <a16:creationId xmlns:a16="http://schemas.microsoft.com/office/drawing/2014/main" xmlns="" id="{D6D25F74-CCAB-AA4E-B5CF-ED12C6AF6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013176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뉴욕</a:t>
            </a:r>
            <a:endParaRPr lang="en-US" alt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00" name="Google Shape;600;p57">
            <a:extLst>
              <a:ext uri="{FF2B5EF4-FFF2-40B4-BE49-F238E27FC236}">
                <a16:creationId xmlns:a16="http://schemas.microsoft.com/office/drawing/2014/main" xmlns="" id="{D711650F-EFB3-874F-AF12-1B6E857E9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1143000"/>
            <a:ext cx="2257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맑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았던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601" name="Google Shape;601;p57">
            <a:extLst>
              <a:ext uri="{FF2B5EF4-FFF2-40B4-BE49-F238E27FC236}">
                <a16:creationId xmlns:a16="http://schemas.microsoft.com/office/drawing/2014/main" xmlns="" id="{186EBDB7-8880-D245-8BD8-12AABD1A7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143000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흐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렸던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602" name="Google Shape;602;p57">
            <a:extLst>
              <a:ext uri="{FF2B5EF4-FFF2-40B4-BE49-F238E27FC236}">
                <a16:creationId xmlns:a16="http://schemas.microsoft.com/office/drawing/2014/main" xmlns="" id="{C733A785-96DF-3A41-B6C1-33F15C3C7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1143000"/>
            <a:ext cx="2487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바람이 </a:t>
            </a:r>
            <a:r>
              <a:rPr lang="ko-KR" altLang="en-US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분</a:t>
            </a:r>
            <a:r>
              <a:rPr lang="ko-KR" altLang="en-US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/>
          </a:p>
        </p:txBody>
      </p:sp>
      <p:sp>
        <p:nvSpPr>
          <p:cNvPr id="603" name="Google Shape;603;p57">
            <a:extLst>
              <a:ext uri="{FF2B5EF4-FFF2-40B4-BE49-F238E27FC236}">
                <a16:creationId xmlns:a16="http://schemas.microsoft.com/office/drawing/2014/main" xmlns="" id="{7583F92A-8829-7148-998D-09E12E75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517232"/>
            <a:ext cx="2259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비가 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온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604" name="Google Shape;604;p57">
            <a:extLst>
              <a:ext uri="{FF2B5EF4-FFF2-40B4-BE49-F238E27FC236}">
                <a16:creationId xmlns:a16="http://schemas.microsoft.com/office/drawing/2014/main" xmlns="" id="{12E96D55-52D2-2A46-BC31-52603B220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579392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추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웠던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605" name="Google Shape;605;p57">
            <a:extLst>
              <a:ext uri="{FF2B5EF4-FFF2-40B4-BE49-F238E27FC236}">
                <a16:creationId xmlns:a16="http://schemas.microsoft.com/office/drawing/2014/main" xmlns="" id="{4452C58A-2E01-5B45-9C83-55DFE249A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589240"/>
            <a:ext cx="225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눈이 </a:t>
            </a:r>
            <a:r>
              <a:rPr lang="ko-KR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온</a:t>
            </a:r>
            <a:r>
              <a:rPr lang="ko-KR" alt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것 같아요 </a:t>
            </a:r>
            <a:endParaRPr lang="en-US" altLang="en-US" dirty="0"/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xmlns="" id="{899FB6CF-2EA1-CE41-BADB-293149F00F47}"/>
              </a:ext>
            </a:extLst>
          </p:cNvPr>
          <p:cNvSpPr txBox="1"/>
          <p:nvPr/>
        </p:nvSpPr>
        <p:spPr>
          <a:xfrm>
            <a:off x="0" y="6353223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469D313-7D6E-4F4B-AE74-1B17F06614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xmlns="" id="{27A75422-0850-BE48-BD22-773E267BFC38}"/>
              </a:ext>
            </a:extLst>
          </p:cNvPr>
          <p:cNvSpPr/>
          <p:nvPr/>
        </p:nvSpPr>
        <p:spPr>
          <a:xfrm>
            <a:off x="457200" y="634356"/>
            <a:ext cx="3034680" cy="223224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최근에 재미있게 읽은 책이 있었나요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xmlns="" id="{F99CA9A4-80B7-924D-87DD-AD2ED27B6405}"/>
              </a:ext>
            </a:extLst>
          </p:cNvPr>
          <p:cNvSpPr/>
          <p:nvPr/>
        </p:nvSpPr>
        <p:spPr>
          <a:xfrm>
            <a:off x="5528792" y="1060344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몇 개 나라의 이름을 알아요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xmlns="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320DCF8E-3C35-D540-AD79-0D4EEA170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n-US" altLang="ko-KR" sz="2400" dirty="0">
                <a:ea typeface="굴림" panose="020B0600000101010101" pitchFamily="34" charset="-127"/>
              </a:rPr>
              <a:t>(1)  </a:t>
            </a:r>
            <a:r>
              <a:rPr lang="ko-KR" altLang="en-US" sz="2400" dirty="0">
                <a:ea typeface="굴림" panose="020B0600000101010101" pitchFamily="34" charset="-127"/>
              </a:rPr>
              <a:t>가</a:t>
            </a:r>
            <a:r>
              <a:rPr lang="en-US" altLang="ko-KR" sz="2400" dirty="0">
                <a:ea typeface="굴림" panose="020B0600000101010101" pitchFamily="34" charset="-127"/>
              </a:rPr>
              <a:t>: </a:t>
            </a:r>
            <a:r>
              <a:rPr lang="ko-KR" altLang="en-US" sz="2400" dirty="0">
                <a:ea typeface="굴림" panose="020B0600000101010101" pitchFamily="34" charset="-127"/>
              </a:rPr>
              <a:t>손님</a:t>
            </a:r>
            <a:r>
              <a:rPr lang="en-US" altLang="ko-KR" sz="2400" dirty="0">
                <a:ea typeface="굴림" panose="020B0600000101010101" pitchFamily="34" charset="-127"/>
              </a:rPr>
              <a:t>, </a:t>
            </a:r>
            <a:r>
              <a:rPr lang="ko-KR" altLang="en-US" sz="2400" dirty="0">
                <a:ea typeface="굴림" panose="020B0600000101010101" pitchFamily="34" charset="-127"/>
              </a:rPr>
              <a:t>이 구두가 요즘 유행하는데 한 번 신어 보세요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      나</a:t>
            </a:r>
            <a:r>
              <a:rPr lang="en-US" altLang="ko-KR" sz="2400" dirty="0">
                <a:ea typeface="굴림" panose="020B0600000101010101" pitchFamily="34" charset="-127"/>
              </a:rPr>
              <a:t>: ________________________________.</a:t>
            </a:r>
          </a:p>
          <a:p>
            <a:pPr eaLnBrk="1" hangingPunct="1">
              <a:buFontTx/>
              <a:buNone/>
            </a:pPr>
            <a:endParaRPr lang="en-US" altLang="ko-KR" sz="2400" dirty="0">
              <a:ea typeface="굴림" panose="020B0600000101010101" pitchFamily="34" charset="-127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ea typeface="굴림" panose="020B0600000101010101" pitchFamily="34" charset="-127"/>
              </a:rPr>
              <a:t>(2) </a:t>
            </a:r>
            <a:r>
              <a:rPr lang="ko-KR" altLang="en-US" sz="2400" dirty="0">
                <a:ea typeface="굴림" panose="020B0600000101010101" pitchFamily="34" charset="-127"/>
              </a:rPr>
              <a:t>가</a:t>
            </a:r>
            <a:r>
              <a:rPr lang="en-US" altLang="ko-KR" sz="2400" dirty="0">
                <a:ea typeface="굴림" panose="020B0600000101010101" pitchFamily="34" charset="-127"/>
              </a:rPr>
              <a:t>: </a:t>
            </a:r>
            <a:r>
              <a:rPr lang="ko-KR" altLang="en-US" sz="2400" dirty="0">
                <a:ea typeface="굴림" panose="020B0600000101010101" pitchFamily="34" charset="-127"/>
              </a:rPr>
              <a:t>이번 주말에 영화 보려고 하는데 같이 갈래요</a:t>
            </a:r>
            <a:r>
              <a:rPr lang="en-US" altLang="ko-KR" sz="2400" dirty="0">
                <a:ea typeface="굴림" panose="020B0600000101010101" pitchFamily="34" charset="-127"/>
              </a:rPr>
              <a:t>?</a:t>
            </a:r>
          </a:p>
          <a:p>
            <a:pPr eaLnBrk="1" hangingPunct="1">
              <a:buFontTx/>
              <a:buNone/>
            </a:pPr>
            <a:r>
              <a:rPr lang="en-US" altLang="ko-KR" sz="2400" dirty="0">
                <a:ea typeface="굴림" panose="020B0600000101010101" pitchFamily="34" charset="-127"/>
              </a:rPr>
              <a:t>	 </a:t>
            </a:r>
            <a:r>
              <a:rPr lang="ko-KR" altLang="en-US" sz="2400" dirty="0">
                <a:ea typeface="굴림" panose="020B0600000101010101" pitchFamily="34" charset="-127"/>
              </a:rPr>
              <a:t>나</a:t>
            </a:r>
            <a:r>
              <a:rPr lang="en-US" altLang="ko-KR" sz="2400" dirty="0">
                <a:ea typeface="굴림" panose="020B0600000101010101" pitchFamily="34" charset="-127"/>
              </a:rPr>
              <a:t>: </a:t>
            </a:r>
            <a:r>
              <a:rPr lang="ko-KR" altLang="en-US" sz="2400" dirty="0">
                <a:ea typeface="굴림" panose="020B0600000101010101" pitchFamily="34" charset="-127"/>
              </a:rPr>
              <a:t>미안하지만</a:t>
            </a:r>
            <a:r>
              <a:rPr lang="en-US" altLang="ko-KR" sz="2400" dirty="0">
                <a:ea typeface="굴림" panose="020B0600000101010101" pitchFamily="34" charset="-127"/>
              </a:rPr>
              <a:t>,____________________________.</a:t>
            </a:r>
          </a:p>
          <a:p>
            <a:pPr eaLnBrk="1" hangingPunct="1">
              <a:buFontTx/>
              <a:buNone/>
            </a:pPr>
            <a:endParaRPr lang="en-US" altLang="ko-KR" sz="2400" dirty="0">
              <a:ea typeface="굴림" panose="020B0600000101010101" pitchFamily="34" charset="-127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ea typeface="굴림" panose="020B0600000101010101" pitchFamily="34" charset="-127"/>
              </a:rPr>
              <a:t>(3) </a:t>
            </a:r>
            <a:r>
              <a:rPr lang="ko-KR" altLang="en-US" sz="2400" dirty="0">
                <a:ea typeface="굴림" panose="020B0600000101010101" pitchFamily="34" charset="-127"/>
              </a:rPr>
              <a:t>가</a:t>
            </a:r>
            <a:r>
              <a:rPr lang="en-US" altLang="ko-KR" sz="2400" dirty="0">
                <a:ea typeface="굴림" panose="020B0600000101010101" pitchFamily="34" charset="-127"/>
              </a:rPr>
              <a:t>: </a:t>
            </a:r>
            <a:r>
              <a:rPr lang="ko-KR" altLang="en-US" sz="2400" dirty="0">
                <a:ea typeface="굴림" panose="020B0600000101010101" pitchFamily="34" charset="-127"/>
              </a:rPr>
              <a:t>결혼식에 </a:t>
            </a:r>
            <a:r>
              <a:rPr lang="ko-KR" altLang="en-US" sz="2400" dirty="0" err="1">
                <a:ea typeface="굴림" panose="020B0600000101010101" pitchFamily="34" charset="-127"/>
              </a:rPr>
              <a:t>까만색</a:t>
            </a:r>
            <a:r>
              <a:rPr lang="ko-KR" altLang="en-US" sz="2400" dirty="0">
                <a:ea typeface="굴림" panose="020B0600000101010101" pitchFamily="34" charset="-127"/>
              </a:rPr>
              <a:t> 정장을 입어도 돼요</a:t>
            </a:r>
            <a:r>
              <a:rPr lang="en-US" altLang="ko-KR" sz="2400" dirty="0">
                <a:ea typeface="굴림" panose="020B0600000101010101" pitchFamily="34" charset="-127"/>
              </a:rPr>
              <a:t>?</a:t>
            </a:r>
          </a:p>
          <a:p>
            <a:pPr eaLnBrk="1" hangingPunct="1">
              <a:buFontTx/>
              <a:buNone/>
            </a:pPr>
            <a:r>
              <a:rPr lang="en-US" altLang="ko-KR" sz="2400" dirty="0">
                <a:ea typeface="굴림" panose="020B0600000101010101" pitchFamily="34" charset="-127"/>
              </a:rPr>
              <a:t>     </a:t>
            </a:r>
            <a:r>
              <a:rPr lang="ko-KR" altLang="en-US" sz="2400" dirty="0">
                <a:ea typeface="굴림" panose="020B0600000101010101" pitchFamily="34" charset="-127"/>
              </a:rPr>
              <a:t>나</a:t>
            </a:r>
            <a:r>
              <a:rPr lang="en-US" altLang="ko-KR" sz="2400" dirty="0">
                <a:ea typeface="굴림" panose="020B0600000101010101" pitchFamily="34" charset="-127"/>
              </a:rPr>
              <a:t>: __________________________________.</a:t>
            </a:r>
            <a:endParaRPr lang="ko-KR" altLang="en-US" sz="2400" dirty="0">
              <a:ea typeface="굴림" panose="020B0600000101010101" pitchFamily="34" charset="-127"/>
            </a:endParaRPr>
          </a:p>
          <a:p>
            <a:pPr eaLnBrk="1" hangingPunct="1">
              <a:buFontTx/>
              <a:buNone/>
            </a:pPr>
            <a:endParaRPr lang="en-US" altLang="ko-KR" sz="2400" dirty="0">
              <a:ea typeface="굴림" panose="020B0600000101010101" pitchFamily="34" charset="-127"/>
            </a:endParaRPr>
          </a:p>
          <a:p>
            <a:pPr eaLnBrk="1" hangingPunct="1">
              <a:buFontTx/>
              <a:buNone/>
            </a:pPr>
            <a:endParaRPr lang="en-US" altLang="ko-KR" sz="2400" dirty="0">
              <a:ea typeface="굴림" panose="020B0600000101010101" pitchFamily="34" charset="-127"/>
            </a:endParaRP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xmlns="" id="{7C14D042-DB19-AD4B-AD7D-3622AFB7F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981200"/>
            <a:ext cx="563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solidFill>
                  <a:srgbClr val="0070C0"/>
                </a:solidFill>
              </a:rPr>
              <a:t>저한테 안 어울릴 것 같아요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27653" name="Text Box 5">
            <a:extLst>
              <a:ext uri="{FF2B5EF4-FFF2-40B4-BE49-F238E27FC236}">
                <a16:creationId xmlns:a16="http://schemas.microsoft.com/office/drawing/2014/main" xmlns="" id="{CCFBF129-7D6F-E14A-B5B9-86B128C6A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33147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solidFill>
                  <a:srgbClr val="0070C0"/>
                </a:solidFill>
              </a:rPr>
              <a:t>시간이 없을 것 같아요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xmlns="" id="{CE23DB42-59EE-7E4B-B3C5-849AA834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181600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solidFill>
                  <a:srgbClr val="0070C0"/>
                </a:solidFill>
              </a:rPr>
              <a:t>다른 색이 좋을 것 같아요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xmlns="" id="{4FB0E15F-8CFA-D74B-82D0-B7D6D0AA5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648200"/>
            <a:ext cx="571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 err="1">
                <a:solidFill>
                  <a:srgbClr val="0070C0"/>
                </a:solidFill>
              </a:rPr>
              <a:t>까만색</a:t>
            </a:r>
            <a:r>
              <a:rPr lang="ko-KR" altLang="en-US" sz="2400" dirty="0">
                <a:solidFill>
                  <a:srgbClr val="0070C0"/>
                </a:solidFill>
              </a:rPr>
              <a:t> 정장은 안 될 것 같아요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75111" name="Text Box 9">
            <a:extLst>
              <a:ext uri="{FF2B5EF4-FFF2-40B4-BE49-F238E27FC236}">
                <a16:creationId xmlns:a16="http://schemas.microsoft.com/office/drawing/2014/main" xmlns="" id="{9B9C6316-FC56-584C-8EA0-CE34C7F5F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3400"/>
            <a:ext cx="8305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200">
                <a:solidFill>
                  <a:srgbClr val="0066FF"/>
                </a:solidFill>
                <a:latin typeface="Palatino Linotype" panose="02040502050505030304" pitchFamily="18" charset="0"/>
              </a:rPr>
              <a:t>* Indirect/polite strategies for declining a suggestion, request…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1258280F-E3F5-8547-947E-B391EF79842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BA6612D-AB86-8748-95C3-495E33680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6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27652" grpId="0"/>
      <p:bldP spid="27653" grpId="0"/>
      <p:bldP spid="27655" grpId="0"/>
      <p:bldP spid="2765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      </a:t>
            </a:r>
            <a:r>
              <a:rPr lang="ko-KR" altLang="en-US" sz="2800" dirty="0"/>
              <a:t> 듣고 말하기 </a:t>
            </a:r>
            <a:r>
              <a:rPr lang="en-US" altLang="ko-KR" sz="2800" dirty="0"/>
              <a:t>    </a:t>
            </a:r>
            <a:r>
              <a:rPr lang="en-US" altLang="ko-KR" sz="2400" dirty="0"/>
              <a:t>P</a:t>
            </a:r>
            <a:r>
              <a:rPr lang="en-US" altLang="ko-KR" sz="2400" dirty="0" smtClean="0"/>
              <a:t>. 24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7644554-0DC3-6243-A5A2-04887CD011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568952" cy="5097457"/>
          </a:xfrm>
          <a:prstGeom prst="rect">
            <a:avLst/>
          </a:prstGeom>
        </p:spPr>
      </p:pic>
      <p:pic>
        <p:nvPicPr>
          <p:cNvPr id="5" name="Track 005" descr="Track 005">
            <a:hlinkClick r:id="" action="ppaction://media"/>
            <a:extLst>
              <a:ext uri="{FF2B5EF4-FFF2-40B4-BE49-F238E27FC236}">
                <a16:creationId xmlns:a16="http://schemas.microsoft.com/office/drawing/2014/main" xmlns="" id="{C31C5036-AEBC-BB4F-85E4-389644FF5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49208" y="1678121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8" name="Track 006" descr="Track 006">
            <a:hlinkClick r:id="" action="ppaction://media"/>
            <a:extLst>
              <a:ext uri="{FF2B5EF4-FFF2-40B4-BE49-F238E27FC236}">
                <a16:creationId xmlns:a16="http://schemas.microsoft.com/office/drawing/2014/main" xmlns="" id="{C0332F57-5B58-9D4D-9964-AED86AF907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62463" y="3804332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9" name="Oval 8"/>
          <p:cNvSpPr/>
          <p:nvPr/>
        </p:nvSpPr>
        <p:spPr>
          <a:xfrm>
            <a:off x="4667152" y="2698762"/>
            <a:ext cx="306103" cy="2975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834271" y="4431217"/>
            <a:ext cx="306103" cy="2705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1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21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8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EB407D-72F2-A34E-8991-077F15A3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듣고 말하기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24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11DE8BCD-FCDF-F24B-9884-A9496CDB404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97A8866-C02E-3D49-857B-B49B5EF24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8" y="1052736"/>
            <a:ext cx="8229600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248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세계 </a:t>
            </a:r>
            <a:r>
              <a:rPr lang="ko-KR" altLang="en-US" sz="3200" dirty="0" smtClean="0"/>
              <a:t>인사송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43"/>
            <a:ext cx="8229600" cy="606925"/>
          </a:xfr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https://www.youtube.com/watch?v=3H3OI8X-4Vg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xmlns="" id="{715D618E-ABDE-C148-9269-6B48C78E844E}"/>
              </a:ext>
            </a:extLst>
          </p:cNvPr>
          <p:cNvSpPr/>
          <p:nvPr/>
        </p:nvSpPr>
        <p:spPr>
          <a:xfrm>
            <a:off x="6372200" y="2951782"/>
            <a:ext cx="2179448" cy="2160239"/>
          </a:xfrm>
          <a:prstGeom prst="wedgeRoundRectCallout">
            <a:avLst>
              <a:gd name="adj1" fmla="val -23608"/>
              <a:gd name="adj2" fmla="val -949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눌러서 세계 </a:t>
            </a:r>
            <a:r>
              <a:rPr lang="en-US" altLang="ko-KR" dirty="0">
                <a:ln/>
                <a:solidFill>
                  <a:schemeClr val="tx1"/>
                </a:solidFill>
              </a:rPr>
              <a:t>15</a:t>
            </a:r>
            <a:r>
              <a:rPr lang="ko-KR" altLang="en-US" dirty="0">
                <a:ln/>
                <a:solidFill>
                  <a:schemeClr val="tx1"/>
                </a:solidFill>
              </a:rPr>
              <a:t>개 나라의 인사를 </a:t>
            </a:r>
            <a:r>
              <a:rPr lang="ko-KR" altLang="en-US" dirty="0" smtClean="0">
                <a:ln/>
                <a:solidFill>
                  <a:schemeClr val="tx1"/>
                </a:solidFill>
              </a:rPr>
              <a:t>배워 볼까요</a:t>
            </a:r>
            <a:r>
              <a:rPr lang="en-US" altLang="ko-KR" dirty="0">
                <a:ln/>
                <a:solidFill>
                  <a:schemeClr val="tx1"/>
                </a:solidFill>
              </a:rPr>
              <a:t>?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9CA232-EF15-5846-8D7A-58BD24D4BD29}"/>
              </a:ext>
            </a:extLst>
          </p:cNvPr>
          <p:cNvSpPr txBox="1"/>
          <p:nvPr/>
        </p:nvSpPr>
        <p:spPr>
          <a:xfrm>
            <a:off x="592352" y="5559325"/>
            <a:ext cx="8094448" cy="430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2200" dirty="0"/>
              <a:t>  여러분은 어느 나라를 여행하고 싶으세요</a:t>
            </a:r>
            <a:r>
              <a:rPr lang="en-US" altLang="ko-KR" sz="2200" dirty="0"/>
              <a:t>?</a:t>
            </a:r>
            <a:r>
              <a:rPr lang="ko-KR" altLang="en-US" sz="2200" dirty="0"/>
              <a:t> </a:t>
            </a:r>
            <a:endParaRPr lang="en-US" sz="2200" dirty="0"/>
          </a:p>
        </p:txBody>
      </p:sp>
      <p:pic>
        <p:nvPicPr>
          <p:cNvPr id="6" name="Picture 5" descr="A picture containing monitor, food, computer, board&#10;&#10;Description automatically generated">
            <a:extLst>
              <a:ext uri="{FF2B5EF4-FFF2-40B4-BE49-F238E27FC236}">
                <a16:creationId xmlns:a16="http://schemas.microsoft.com/office/drawing/2014/main" xmlns="" id="{6EDD4B27-FA7F-BB4F-A724-9BB94B778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52" y="2086678"/>
            <a:ext cx="5500797" cy="32145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64832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F32F1398-EE5E-804D-9CD4-6657DD87D67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FC9CB6D0-2DA9-1446-A2B3-D26D7906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81184"/>
            <a:ext cx="8291264" cy="55552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읽어 봐요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25</a:t>
            </a:r>
            <a:endParaRPr lang="en-US" sz="2800" dirty="0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06C3F313-578C-6F4A-B82B-E226072E0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041591"/>
            <a:ext cx="8712968" cy="5287295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xmlns="" id="{A1B1D3EC-D3E6-D24C-8207-24BA001BA2A2}"/>
              </a:ext>
            </a:extLst>
          </p:cNvPr>
          <p:cNvSpPr/>
          <p:nvPr/>
        </p:nvSpPr>
        <p:spPr>
          <a:xfrm>
            <a:off x="3275856" y="2850004"/>
            <a:ext cx="3096344" cy="417376"/>
          </a:xfrm>
          <a:prstGeom prst="frame">
            <a:avLst>
              <a:gd name="adj1" fmla="val 481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Explosion 2 10">
            <a:extLst>
              <a:ext uri="{FF2B5EF4-FFF2-40B4-BE49-F238E27FC236}">
                <a16:creationId xmlns:a16="http://schemas.microsoft.com/office/drawing/2014/main" xmlns="" id="{72C9B54A-1D5B-CF46-B04D-936B7D72F94F}"/>
              </a:ext>
            </a:extLst>
          </p:cNvPr>
          <p:cNvSpPr/>
          <p:nvPr/>
        </p:nvSpPr>
        <p:spPr>
          <a:xfrm>
            <a:off x="5220072" y="1074964"/>
            <a:ext cx="3923927" cy="130890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세계 문화 축제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28306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5168AF-4612-9845-B8FC-E7DE0928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54" y="340139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    </a:t>
            </a:r>
            <a:r>
              <a:rPr lang="en-US" altLang="ko-KR" sz="4000" dirty="0"/>
              <a:t>     </a:t>
            </a:r>
            <a:r>
              <a:rPr lang="ko-KR" altLang="en-US" sz="4000" dirty="0"/>
              <a:t> 쓰기 </a:t>
            </a:r>
            <a:r>
              <a:rPr lang="en-US" altLang="ko-KR" sz="4000" dirty="0"/>
              <a:t>   </a:t>
            </a:r>
            <a:r>
              <a:rPr lang="en-US" altLang="ko-KR" sz="3200" dirty="0"/>
              <a:t>P.34</a:t>
            </a:r>
            <a:r>
              <a:rPr lang="ko-KR" altLang="en-US" sz="3200" dirty="0"/>
              <a:t>   </a:t>
            </a:r>
            <a:r>
              <a:rPr lang="en-US" altLang="ko-KR" sz="2800" dirty="0"/>
              <a:t>(</a:t>
            </a:r>
            <a:r>
              <a:rPr lang="ko-KR" altLang="en-US" sz="2800" dirty="0"/>
              <a:t>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0F844008-F2F7-A542-A8B5-A37AB72810D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xmlns="" id="{BE086CA4-D7DB-004D-B00F-84092C58B422}"/>
              </a:ext>
            </a:extLst>
          </p:cNvPr>
          <p:cNvSpPr/>
          <p:nvPr/>
        </p:nvSpPr>
        <p:spPr>
          <a:xfrm>
            <a:off x="6724894" y="3429000"/>
            <a:ext cx="1954560" cy="1852330"/>
          </a:xfrm>
          <a:prstGeom prst="cloudCallout">
            <a:avLst>
              <a:gd name="adj1" fmla="val -83418"/>
              <a:gd name="adj2" fmla="val 179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endParaRPr lang="en-US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53C37B6-5005-B944-AE5D-640669BC7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0" y="-20677"/>
            <a:ext cx="9144000" cy="6212822"/>
          </a:xfrm>
          <a:prstGeom prst="rect">
            <a:avLst/>
          </a:prstGeom>
        </p:spPr>
      </p:pic>
      <p:sp>
        <p:nvSpPr>
          <p:cNvPr id="3" name="Donut 2">
            <a:extLst>
              <a:ext uri="{FF2B5EF4-FFF2-40B4-BE49-F238E27FC236}">
                <a16:creationId xmlns:a16="http://schemas.microsoft.com/office/drawing/2014/main" xmlns="" id="{899FA131-5EBB-C440-BEE0-0E36D7A033F4}"/>
              </a:ext>
            </a:extLst>
          </p:cNvPr>
          <p:cNvSpPr/>
          <p:nvPr/>
        </p:nvSpPr>
        <p:spPr>
          <a:xfrm>
            <a:off x="6738307" y="641516"/>
            <a:ext cx="195245" cy="195559"/>
          </a:xfrm>
          <a:prstGeom prst="donut">
            <a:avLst>
              <a:gd name="adj" fmla="val 338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01271D2-F76F-8C4D-AA32-D1FEEEB635BF}"/>
              </a:ext>
            </a:extLst>
          </p:cNvPr>
          <p:cNvSpPr txBox="1"/>
          <p:nvPr/>
        </p:nvSpPr>
        <p:spPr>
          <a:xfrm>
            <a:off x="6656559" y="908720"/>
            <a:ext cx="50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230A6F-2166-5341-B363-1274709E5AF1}"/>
              </a:ext>
            </a:extLst>
          </p:cNvPr>
          <p:cNvSpPr txBox="1"/>
          <p:nvPr/>
        </p:nvSpPr>
        <p:spPr>
          <a:xfrm>
            <a:off x="6656560" y="134076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1F543B87-EA3F-1648-9934-31AFF8DF33B0}"/>
              </a:ext>
            </a:extLst>
          </p:cNvPr>
          <p:cNvCxnSpPr/>
          <p:nvPr/>
        </p:nvCxnSpPr>
        <p:spPr>
          <a:xfrm>
            <a:off x="2275003" y="3889400"/>
            <a:ext cx="2821189" cy="43204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883B24F6-676D-5049-B26D-D572DAA7FF3F}"/>
              </a:ext>
            </a:extLst>
          </p:cNvPr>
          <p:cNvCxnSpPr/>
          <p:nvPr/>
        </p:nvCxnSpPr>
        <p:spPr>
          <a:xfrm>
            <a:off x="5148064" y="3861048"/>
            <a:ext cx="2736304" cy="43204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FA3874A8-44A7-3542-B2FE-B9FC12007BB7}"/>
              </a:ext>
            </a:extLst>
          </p:cNvPr>
          <p:cNvCxnSpPr/>
          <p:nvPr/>
        </p:nvCxnSpPr>
        <p:spPr>
          <a:xfrm flipH="1">
            <a:off x="2339752" y="3861048"/>
            <a:ext cx="5616624" cy="50405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59782672-3491-ED42-9D1A-38541F476AB8}"/>
              </a:ext>
            </a:extLst>
          </p:cNvPr>
          <p:cNvSpPr/>
          <p:nvPr/>
        </p:nvSpPr>
        <p:spPr>
          <a:xfrm>
            <a:off x="5940152" y="5013176"/>
            <a:ext cx="2736304" cy="504056"/>
          </a:xfrm>
          <a:prstGeom prst="frame">
            <a:avLst>
              <a:gd name="adj1" fmla="val 823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1492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  <p:bldP spid="8" grpId="0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762B870B-A7A4-C049-AC5D-986175482F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80FB0FF-A8E5-4147-B8D3-41674A64F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68910"/>
            <a:ext cx="8136903" cy="5127869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xmlns="" id="{8EFBDC57-EB5D-064A-AC7D-7FF3936C57CD}"/>
              </a:ext>
            </a:extLst>
          </p:cNvPr>
          <p:cNvSpPr/>
          <p:nvPr/>
        </p:nvSpPr>
        <p:spPr>
          <a:xfrm>
            <a:off x="2843807" y="968910"/>
            <a:ext cx="3744417" cy="803906"/>
          </a:xfrm>
          <a:prstGeom prst="frame">
            <a:avLst>
              <a:gd name="adj1" fmla="val 609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Cloud Callout 8">
            <a:extLst>
              <a:ext uri="{FF2B5EF4-FFF2-40B4-BE49-F238E27FC236}">
                <a16:creationId xmlns:a16="http://schemas.microsoft.com/office/drawing/2014/main" xmlns="" id="{5347EB6A-2755-464F-963D-3271647C68B7}"/>
              </a:ext>
            </a:extLst>
          </p:cNvPr>
          <p:cNvSpPr/>
          <p:nvPr/>
        </p:nvSpPr>
        <p:spPr>
          <a:xfrm>
            <a:off x="6989624" y="937737"/>
            <a:ext cx="1872207" cy="1955232"/>
          </a:xfrm>
          <a:prstGeom prst="cloudCallout">
            <a:avLst>
              <a:gd name="adj1" fmla="val -81217"/>
              <a:gd name="adj2" fmla="val 318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ln/>
                <a:solidFill>
                  <a:schemeClr val="accent4"/>
                </a:solidFill>
              </a:rPr>
              <a:t>나의 과거와 현재와 미래에 대해 얘기해 봐요</a:t>
            </a:r>
            <a:r>
              <a:rPr lang="en-US" altLang="ko-KR" sz="1400" dirty="0">
                <a:ln/>
                <a:solidFill>
                  <a:schemeClr val="accent4"/>
                </a:solidFill>
              </a:rPr>
              <a:t>.</a:t>
            </a:r>
            <a:endParaRPr lang="en-US" sz="1400" dirty="0">
              <a:ln/>
              <a:solidFill>
                <a:schemeClr val="accent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BD7A62-53DF-1B4C-9830-FDF08E53197F}"/>
              </a:ext>
            </a:extLst>
          </p:cNvPr>
          <p:cNvSpPr txBox="1"/>
          <p:nvPr/>
        </p:nvSpPr>
        <p:spPr>
          <a:xfrm>
            <a:off x="827584" y="373770"/>
            <a:ext cx="777686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함께 해요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09134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3766560-CDF2-1042-8897-93CAC54CB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363272" cy="576063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1E67B33E-2389-ED43-82C8-135CF52496C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82074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세계 여러 </a:t>
            </a:r>
            <a:r>
              <a:rPr lang="ko-KR" altLang="en-US" sz="3200" dirty="0" smtClean="0"/>
              <a:t>나라 </a:t>
            </a:r>
            <a:r>
              <a:rPr lang="ko-KR" altLang="en-US" sz="3200" dirty="0"/>
              <a:t>국기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43"/>
            <a:ext cx="8229600" cy="606925"/>
          </a:xfr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https://www.youtube.com/watch?v=opbLL0b7VL8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xmlns="" id="{715D618E-ABDE-C148-9269-6B48C78E844E}"/>
              </a:ext>
            </a:extLst>
          </p:cNvPr>
          <p:cNvSpPr/>
          <p:nvPr/>
        </p:nvSpPr>
        <p:spPr>
          <a:xfrm>
            <a:off x="6685081" y="2951782"/>
            <a:ext cx="2020927" cy="2425037"/>
          </a:xfrm>
          <a:prstGeom prst="wedgeRoundRectCallout">
            <a:avLst>
              <a:gd name="adj1" fmla="val -23076"/>
              <a:gd name="adj2" fmla="val -895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눌러서 세계 여러 나라의 국기에 대해서 알아봅시다</a:t>
            </a:r>
            <a:r>
              <a:rPr lang="en-US" altLang="ko-KR" dirty="0">
                <a:ln/>
                <a:solidFill>
                  <a:schemeClr val="tx1"/>
                </a:solidFill>
              </a:rPr>
              <a:t>.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9CA232-EF15-5846-8D7A-58BD24D4BD29}"/>
              </a:ext>
            </a:extLst>
          </p:cNvPr>
          <p:cNvSpPr txBox="1"/>
          <p:nvPr/>
        </p:nvSpPr>
        <p:spPr>
          <a:xfrm>
            <a:off x="827584" y="5658951"/>
            <a:ext cx="6120680" cy="430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2200" dirty="0"/>
              <a:t>  세계 여러 나라의 국기에 대해서 잘 배웠어요</a:t>
            </a:r>
            <a:r>
              <a:rPr lang="en-US" altLang="ko-KR" sz="2200" dirty="0"/>
              <a:t>?</a:t>
            </a:r>
            <a:r>
              <a:rPr lang="ko-KR" altLang="en-US" sz="2200" dirty="0"/>
              <a:t>   </a:t>
            </a:r>
            <a:endParaRPr lang="en-US" sz="2200" dirty="0"/>
          </a:p>
        </p:txBody>
      </p:sp>
      <p:pic>
        <p:nvPicPr>
          <p:cNvPr id="7" name="Picture 6" descr="A picture containing text, plane, photo, colorful&#10;&#10;Description automatically generated">
            <a:extLst>
              <a:ext uri="{FF2B5EF4-FFF2-40B4-BE49-F238E27FC236}">
                <a16:creationId xmlns:a16="http://schemas.microsoft.com/office/drawing/2014/main" xmlns="" id="{F1DA9EBD-6D1A-644D-B9ED-DFF21C666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34378"/>
            <a:ext cx="5333491" cy="3342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1240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05051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세계 여러 나가 국기</a:t>
            </a:r>
            <a:r>
              <a:rPr lang="en-US" altLang="ko-KR" sz="3200" dirty="0"/>
              <a:t>&gt;</a:t>
            </a:r>
            <a:r>
              <a:rPr lang="ko-KR" altLang="en-US" sz="3200" dirty="0"/>
              <a:t> 영상 </a:t>
            </a:r>
            <a:r>
              <a:rPr lang="en-US" altLang="ko-KR" sz="32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92F666-D5D0-8948-ABFD-F92876B6BB4D}"/>
              </a:ext>
            </a:extLst>
          </p:cNvPr>
          <p:cNvSpPr txBox="1"/>
          <p:nvPr/>
        </p:nvSpPr>
        <p:spPr>
          <a:xfrm>
            <a:off x="4860032" y="1545156"/>
            <a:ext cx="3888430" cy="42473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7013" indent="-227013">
              <a:lnSpc>
                <a:spcPct val="150000"/>
              </a:lnSpc>
            </a:pPr>
            <a:r>
              <a:rPr lang="en-US" altLang="ko-KR" dirty="0" smtClean="0"/>
              <a:t>1. </a:t>
            </a:r>
            <a:r>
              <a:rPr lang="ko-KR" altLang="en-US" dirty="0" smtClean="0"/>
              <a:t>세계 </a:t>
            </a:r>
            <a:r>
              <a:rPr lang="ko-KR" altLang="en-US" dirty="0"/>
              <a:t>여러 나라의 국기에 관련된 영상을 보고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en-US" altLang="ko-KR" dirty="0"/>
              <a:t>5</a:t>
            </a:r>
            <a:r>
              <a:rPr lang="ko-KR" altLang="en-US" dirty="0"/>
              <a:t>개의 나라를 골라서 이름을 쓰고 그 나라의 국기를 </a:t>
            </a:r>
            <a:r>
              <a:rPr lang="ko-KR" altLang="en-US" dirty="0" smtClean="0"/>
              <a:t>그려 봅시다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색칠</a:t>
            </a:r>
            <a:r>
              <a:rPr lang="en-US" altLang="ko-KR" dirty="0"/>
              <a:t>)</a:t>
            </a:r>
          </a:p>
          <a:p>
            <a:pPr marL="227013" indent="-227013">
              <a:lnSpc>
                <a:spcPct val="150000"/>
              </a:lnSpc>
              <a:buAutoNum type="arabicParenR"/>
            </a:pPr>
            <a:endParaRPr lang="en-US" altLang="ko-KR" dirty="0"/>
          </a:p>
          <a:p>
            <a:pPr marL="227013" indent="-227013">
              <a:lnSpc>
                <a:spcPct val="150000"/>
              </a:lnSpc>
            </a:pPr>
            <a:r>
              <a:rPr lang="en-US" altLang="ko-KR" dirty="0"/>
              <a:t>2.</a:t>
            </a:r>
            <a:r>
              <a:rPr lang="ko-KR" altLang="en-US" dirty="0"/>
              <a:t> 국기를 그린 </a:t>
            </a:r>
            <a:r>
              <a:rPr lang="en-US" altLang="ko-KR" dirty="0"/>
              <a:t>5</a:t>
            </a:r>
            <a:r>
              <a:rPr lang="ko-KR" altLang="en-US" dirty="0"/>
              <a:t>개의 나라 인사말을 기억하나요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r>
              <a:rPr lang="en-US" altLang="ko-KR" dirty="0"/>
              <a:t>5</a:t>
            </a:r>
            <a:r>
              <a:rPr lang="ko-KR" altLang="en-US" dirty="0"/>
              <a:t>개 나라의 인사말을 적어 봅시다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:</a:t>
            </a:r>
            <a:r>
              <a:rPr lang="ko-KR" altLang="en-US" dirty="0"/>
              <a:t> 한국 </a:t>
            </a:r>
            <a:r>
              <a:rPr lang="en-US" altLang="ko-KR" dirty="0"/>
              <a:t>–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안녕하세요</a:t>
            </a:r>
            <a:r>
              <a:rPr lang="en-US" altLang="ko-KR" dirty="0"/>
              <a:t>?”)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table, colorful, room, kite&#10;&#10;Description automatically generated">
            <a:extLst>
              <a:ext uri="{FF2B5EF4-FFF2-40B4-BE49-F238E27FC236}">
                <a16:creationId xmlns:a16="http://schemas.microsoft.com/office/drawing/2014/main" xmlns="" id="{6CB063BD-0439-7844-9380-9D6FEF16D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1" y="1545156"/>
            <a:ext cx="4068438" cy="419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169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20</a:t>
            </a:r>
            <a:r>
              <a:rPr kumimoji="1" lang="ko-KR" altLang="en-US" sz="3600" dirty="0" smtClean="0"/>
              <a:t> </a:t>
            </a:r>
            <a:r>
              <a:rPr kumimoji="1" lang="ko-KR" altLang="en-US" sz="3600" dirty="0"/>
              <a:t>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man, table, people, sign&#10;&#10;Description automatically generated">
            <a:extLst>
              <a:ext uri="{FF2B5EF4-FFF2-40B4-BE49-F238E27FC236}">
                <a16:creationId xmlns:a16="http://schemas.microsoft.com/office/drawing/2014/main" xmlns="" id="{606B1B39-C56E-094C-B86E-26FC25557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1052736"/>
            <a:ext cx="8229600" cy="50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F6D7B6-02C0-7A46-BB4B-D3BD97BE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문화 배우기 </a:t>
            </a:r>
            <a:r>
              <a:rPr lang="en-US" altLang="ko-KR" sz="4000" dirty="0"/>
              <a:t>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27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D6F6D701-7D83-464E-B38D-302069B1B7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65F75D8-8606-9948-9F68-BC0999CD6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1" y="1018621"/>
            <a:ext cx="8229600" cy="5200363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xmlns="" id="{368B8DFF-5650-4C4D-8D8B-37C271F13983}"/>
              </a:ext>
            </a:extLst>
          </p:cNvPr>
          <p:cNvSpPr/>
          <p:nvPr/>
        </p:nvSpPr>
        <p:spPr>
          <a:xfrm>
            <a:off x="2339752" y="1628800"/>
            <a:ext cx="4320480" cy="720080"/>
          </a:xfrm>
          <a:prstGeom prst="frame">
            <a:avLst>
              <a:gd name="adj1" fmla="val 396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xmlns="" id="{EE6C2333-19E5-D549-AD29-22BDFFF1A5C5}"/>
              </a:ext>
            </a:extLst>
          </p:cNvPr>
          <p:cNvSpPr/>
          <p:nvPr/>
        </p:nvSpPr>
        <p:spPr>
          <a:xfrm>
            <a:off x="7029745" y="4293096"/>
            <a:ext cx="1656184" cy="1258602"/>
          </a:xfrm>
          <a:prstGeom prst="wedgeEllipseCallout">
            <a:avLst>
              <a:gd name="adj1" fmla="val -108940"/>
              <a:gd name="adj2" fmla="val 321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어린이 날과 스승의 날에 대해서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80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52936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오늘 동화책을 읽었다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http://gg.gg/i69t4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865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42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       </a:t>
            </a:r>
            <a:r>
              <a:rPr lang="ko-KR" altLang="en-US" sz="4000" dirty="0" smtClean="0"/>
              <a:t>연습 문제</a:t>
            </a:r>
            <a:r>
              <a:rPr lang="ko-KR" altLang="en-US" dirty="0" smtClean="0"/>
              <a:t> </a:t>
            </a:r>
            <a:r>
              <a:rPr lang="en-US" altLang="ko-KR" dirty="0" smtClean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12-15 </a:t>
            </a:r>
            <a:r>
              <a:rPr lang="en-US" altLang="ko-KR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text&#10;&#10;Description automatically generated">
            <a:extLst>
              <a:ext uri="{FF2B5EF4-FFF2-40B4-BE49-F238E27FC236}">
                <a16:creationId xmlns:a16="http://schemas.microsoft.com/office/drawing/2014/main" xmlns="" id="{B7020ABE-3DD0-D247-BA03-6DBD6082A9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17" y="836712"/>
            <a:ext cx="8229600" cy="53137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93964C-4CA9-4F44-9291-270B2935AF60}"/>
              </a:ext>
            </a:extLst>
          </p:cNvPr>
          <p:cNvSpPr txBox="1"/>
          <p:nvPr/>
        </p:nvSpPr>
        <p:spPr>
          <a:xfrm>
            <a:off x="1259632" y="359450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유럽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DE6276-F9D6-704E-A3DC-783BC1710B7D}"/>
              </a:ext>
            </a:extLst>
          </p:cNvPr>
          <p:cNvSpPr txBox="1"/>
          <p:nvPr/>
        </p:nvSpPr>
        <p:spPr>
          <a:xfrm>
            <a:off x="6300192" y="3645024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북아메리카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E0D638F-CD10-224B-9C1B-44C5B79FD952}"/>
              </a:ext>
            </a:extLst>
          </p:cNvPr>
          <p:cNvSpPr txBox="1"/>
          <p:nvPr/>
        </p:nvSpPr>
        <p:spPr>
          <a:xfrm>
            <a:off x="1187624" y="4941168"/>
            <a:ext cx="1189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아프리카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4A7440-5F17-6D41-96CD-4B0A48324084}"/>
              </a:ext>
            </a:extLst>
          </p:cNvPr>
          <p:cNvSpPr txBox="1"/>
          <p:nvPr/>
        </p:nvSpPr>
        <p:spPr>
          <a:xfrm>
            <a:off x="3491880" y="508518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오세아니아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69AF345-4821-C34C-82CF-93DC2EABFDB2}"/>
              </a:ext>
            </a:extLst>
          </p:cNvPr>
          <p:cNvSpPr txBox="1"/>
          <p:nvPr/>
        </p:nvSpPr>
        <p:spPr>
          <a:xfrm>
            <a:off x="5940152" y="501317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남아메리카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8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0FD09A53-D8B7-3246-A51F-D080CF0F6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229600" cy="547260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C32901AD-7BEE-CA45-9609-3D43EA796E40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810683BF-AA1A-6046-B2E2-DFFE7C5F8B6A}"/>
              </a:ext>
            </a:extLst>
          </p:cNvPr>
          <p:cNvCxnSpPr/>
          <p:nvPr/>
        </p:nvCxnSpPr>
        <p:spPr>
          <a:xfrm>
            <a:off x="2843808" y="1988840"/>
            <a:ext cx="1800200" cy="187220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BD3EC10F-4D4A-B44A-BE23-013CE4BBF0DC}"/>
              </a:ext>
            </a:extLst>
          </p:cNvPr>
          <p:cNvCxnSpPr/>
          <p:nvPr/>
        </p:nvCxnSpPr>
        <p:spPr>
          <a:xfrm>
            <a:off x="2843808" y="2924944"/>
            <a:ext cx="1800200" cy="187220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C9C2748E-AC75-784D-9A72-7DB9672F3FE2}"/>
              </a:ext>
            </a:extLst>
          </p:cNvPr>
          <p:cNvCxnSpPr/>
          <p:nvPr/>
        </p:nvCxnSpPr>
        <p:spPr>
          <a:xfrm flipV="1">
            <a:off x="2915816" y="1988840"/>
            <a:ext cx="1728192" cy="187220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C88011C6-2186-D445-AB5A-7A23A9D36A51}"/>
              </a:ext>
            </a:extLst>
          </p:cNvPr>
          <p:cNvCxnSpPr/>
          <p:nvPr/>
        </p:nvCxnSpPr>
        <p:spPr>
          <a:xfrm flipV="1">
            <a:off x="2915816" y="3068960"/>
            <a:ext cx="1728192" cy="172819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1235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AFB7E95-9062-CF40-BD4D-04E961957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0865"/>
            <a:ext cx="8064896" cy="606823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1E2A8EF1-3267-B64F-A872-328890A9A96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D1EA91-083F-9A45-A1C7-37FEB38842FC}"/>
              </a:ext>
            </a:extLst>
          </p:cNvPr>
          <p:cNvSpPr txBox="1"/>
          <p:nvPr/>
        </p:nvSpPr>
        <p:spPr>
          <a:xfrm>
            <a:off x="3779912" y="332042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일어난다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06D4FFF-40A0-C749-A39B-ED04FD4D23AA}"/>
              </a:ext>
            </a:extLst>
          </p:cNvPr>
          <p:cNvSpPr txBox="1"/>
          <p:nvPr/>
        </p:nvSpPr>
        <p:spPr>
          <a:xfrm>
            <a:off x="4572000" y="443711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먹는다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FE31141-982E-F648-A069-A5A1ED3173B8}"/>
              </a:ext>
            </a:extLst>
          </p:cNvPr>
          <p:cNvSpPr txBox="1"/>
          <p:nvPr/>
        </p:nvSpPr>
        <p:spPr>
          <a:xfrm>
            <a:off x="5148064" y="555267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있다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721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59CBE34-3AE7-444D-BCB5-758165FD6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8" y="260648"/>
            <a:ext cx="8996002" cy="552185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CB3DC8BE-15CA-674C-A2AE-6A1DA0B87372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9C894A5-80B5-E64F-8040-5F44E7A4D5D7}"/>
              </a:ext>
            </a:extLst>
          </p:cNvPr>
          <p:cNvSpPr txBox="1"/>
          <p:nvPr/>
        </p:nvSpPr>
        <p:spPr>
          <a:xfrm>
            <a:off x="3795214" y="346223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건강하다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1875E0-E32B-134D-84B2-0CEE34F6D044}"/>
              </a:ext>
            </a:extLst>
          </p:cNvPr>
          <p:cNvSpPr txBox="1"/>
          <p:nvPr/>
        </p:nvSpPr>
        <p:spPr>
          <a:xfrm>
            <a:off x="5508104" y="42210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놀았다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BB19276-A660-034B-B452-A41AFAF76E16}"/>
              </a:ext>
            </a:extLst>
          </p:cNvPr>
          <p:cNvSpPr txBox="1"/>
          <p:nvPr/>
        </p:nvSpPr>
        <p:spPr>
          <a:xfrm>
            <a:off x="6948264" y="501317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안 된다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555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707E4A7-CE49-FF48-86FE-C02EE16E3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7258458" cy="573130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63647F22-BEC3-524B-B9E5-D9937B3FFF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00E61E-312D-2248-B0AB-7BB1867D9DF6}"/>
              </a:ext>
            </a:extLst>
          </p:cNvPr>
          <p:cNvSpPr txBox="1"/>
          <p:nvPr/>
        </p:nvSpPr>
        <p:spPr>
          <a:xfrm>
            <a:off x="2123728" y="3882534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③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내일이 </a:t>
            </a:r>
            <a:r>
              <a:rPr lang="ko-KR" altLang="en-US" sz="1600" dirty="0" err="1">
                <a:solidFill>
                  <a:srgbClr val="FF0000"/>
                </a:solidFill>
              </a:rPr>
              <a:t>시험이라서</a:t>
            </a:r>
            <a:r>
              <a:rPr lang="ko-KR" altLang="en-US" sz="1600" dirty="0">
                <a:solidFill>
                  <a:srgbClr val="FF0000"/>
                </a:solidFill>
              </a:rPr>
              <a:t> 공부하는 것 같아요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EA7A11-9329-B749-A722-9924AB53DA0C}"/>
              </a:ext>
            </a:extLst>
          </p:cNvPr>
          <p:cNvSpPr txBox="1"/>
          <p:nvPr/>
        </p:nvSpPr>
        <p:spPr>
          <a:xfrm>
            <a:off x="2123728" y="4721442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④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글쎄</a:t>
            </a:r>
            <a:r>
              <a:rPr lang="en-US" altLang="ko-KR" sz="1600" dirty="0">
                <a:solidFill>
                  <a:srgbClr val="FF0000"/>
                </a:solidFill>
              </a:rPr>
              <a:t>,</a:t>
            </a:r>
            <a:r>
              <a:rPr lang="ko-KR" altLang="en-US" sz="1600" dirty="0">
                <a:solidFill>
                  <a:srgbClr val="FF0000"/>
                </a:solidFill>
              </a:rPr>
              <a:t> 나는 대학교에 다니고 있을 것 같아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0D14E2-0547-C84E-AB27-C439F4894E63}"/>
              </a:ext>
            </a:extLst>
          </p:cNvPr>
          <p:cNvSpPr txBox="1"/>
          <p:nvPr/>
        </p:nvSpPr>
        <p:spPr>
          <a:xfrm>
            <a:off x="2125538" y="5562827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②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재미있는 동화책이 좋을 것 같아요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165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41DF827-6A59-9C4D-8F7F-3AAC54830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99" y="332656"/>
            <a:ext cx="8710801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2F6AC782-E6DB-1A4C-8574-9B3A5E63EA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263290B-B18D-FA46-B6E9-2F1B7F04BD78}"/>
              </a:ext>
            </a:extLst>
          </p:cNvPr>
          <p:cNvSpPr txBox="1"/>
          <p:nvPr/>
        </p:nvSpPr>
        <p:spPr>
          <a:xfrm>
            <a:off x="3059832" y="314096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추울 것 같으니까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7F765B-88F7-2D47-828D-688141314171}"/>
              </a:ext>
            </a:extLst>
          </p:cNvPr>
          <p:cNvSpPr txBox="1"/>
          <p:nvPr/>
        </p:nvSpPr>
        <p:spPr>
          <a:xfrm>
            <a:off x="3851920" y="428488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늦을 것 같은데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284B273-DABD-C541-94C0-9AAF6C6F0103}"/>
              </a:ext>
            </a:extLst>
          </p:cNvPr>
          <p:cNvSpPr txBox="1"/>
          <p:nvPr/>
        </p:nvSpPr>
        <p:spPr>
          <a:xfrm>
            <a:off x="3995936" y="494116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음식이 맛있을 것 같아요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48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xmlns="" id="{C7BCF310-6BE5-4348-9FFE-16D3FE204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4107"/>
            <a:ext cx="8568952" cy="610477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FF7394F5-FEEB-7D4B-926F-C9FEEB9493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xmlns="" id="{5FEB17D7-4B07-5B4E-B8BF-47B92D8E410D}"/>
              </a:ext>
            </a:extLst>
          </p:cNvPr>
          <p:cNvSpPr/>
          <p:nvPr/>
        </p:nvSpPr>
        <p:spPr>
          <a:xfrm>
            <a:off x="7523312" y="116632"/>
            <a:ext cx="1620688" cy="1096021"/>
          </a:xfrm>
          <a:prstGeom prst="cloudCallout">
            <a:avLst>
              <a:gd name="adj1" fmla="val -76929"/>
              <a:gd name="adj2" fmla="val 359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이 방의 주인은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666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866E53-235D-0F4E-A4D1-C14F3155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371604"/>
            <a:ext cx="8229600" cy="7407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아빠 대나무의 사랑</a:t>
            </a:r>
            <a:r>
              <a:rPr lang="en-US" altLang="ko-KR" sz="2400" dirty="0"/>
              <a:t>&gt;</a:t>
            </a:r>
            <a:r>
              <a:rPr lang="ko-KR" altLang="en-US" sz="2400" dirty="0"/>
              <a:t> 창작 동화</a:t>
            </a:r>
            <a:r>
              <a:rPr lang="ko-KR" altLang="en-US" sz="3200" dirty="0"/>
              <a:t>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D6820B-1914-D94B-B307-E1E373BB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74071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https://www.youtube.com/watch?v=SdrRJPjiJUg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xmlns="" id="{6E146157-967E-A64B-86F2-F61740553B49}"/>
              </a:ext>
            </a:extLst>
          </p:cNvPr>
          <p:cNvSpPr/>
          <p:nvPr/>
        </p:nvSpPr>
        <p:spPr>
          <a:xfrm>
            <a:off x="6516216" y="3212976"/>
            <a:ext cx="2304256" cy="2267342"/>
          </a:xfrm>
          <a:prstGeom prst="wedgeRoundRectCallout">
            <a:avLst>
              <a:gd name="adj1" fmla="val -21410"/>
              <a:gd name="adj2" fmla="val -101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/>
                <a:solidFill>
                  <a:schemeClr val="accent4"/>
                </a:solidFill>
              </a:rPr>
              <a:t>위의 사이트를 눌러서 재미있는 창작 동화를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들어 보세요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.</a:t>
            </a:r>
            <a:endParaRPr lang="en-US" sz="20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700AE629-FDC9-9640-B5E3-341FCBF5F179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E32AED-C1DA-4644-ACB8-4766B5EAB0D9}"/>
              </a:ext>
            </a:extLst>
          </p:cNvPr>
          <p:cNvSpPr txBox="1"/>
          <p:nvPr/>
        </p:nvSpPr>
        <p:spPr>
          <a:xfrm>
            <a:off x="839620" y="5636534"/>
            <a:ext cx="7980852" cy="6118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/>
              <a:t>여러분도 부모님의 사랑에 감사하고 있나요</a:t>
            </a:r>
            <a:r>
              <a:rPr lang="en-US" altLang="ko-KR" sz="2000" dirty="0"/>
              <a:t>?</a:t>
            </a:r>
            <a:r>
              <a:rPr lang="ko-KR" altLang="en-US" sz="2000" dirty="0"/>
              <a:t> 감사를 표현해 보세요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sz="2000" dirty="0"/>
          </a:p>
        </p:txBody>
      </p:sp>
      <p:pic>
        <p:nvPicPr>
          <p:cNvPr id="8" name="Picture 7" descr="A picture containing food, game&#10;&#10;Description automatically generated">
            <a:extLst>
              <a:ext uri="{FF2B5EF4-FFF2-40B4-BE49-F238E27FC236}">
                <a16:creationId xmlns:a16="http://schemas.microsoft.com/office/drawing/2014/main" xmlns="" id="{E6D7FEDF-CDAB-7047-9D98-399B8E499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0" y="2309932"/>
            <a:ext cx="5172540" cy="30432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6874063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</a:t>
            </a:r>
            <a:r>
              <a:rPr kumimoji="1" lang="ko-KR" altLang="en-US" sz="2800" dirty="0"/>
              <a:t> </a:t>
            </a:r>
            <a:r>
              <a:rPr kumimoji="1" lang="en-US" altLang="ko-KR" sz="2800" dirty="0" smtClean="0"/>
              <a:t>20 </a:t>
            </a:r>
            <a:r>
              <a:rPr kumimoji="1" lang="ko-KR" altLang="en-US" sz="2800" dirty="0" smtClean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F0A664B-E85B-C243-99DC-B6225F828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26515"/>
            <a:ext cx="8280919" cy="5112567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xmlns="" id="{DB6E5FCE-51A6-3140-A6AD-E7A02BA6D833}"/>
              </a:ext>
            </a:extLst>
          </p:cNvPr>
          <p:cNvSpPr/>
          <p:nvPr/>
        </p:nvSpPr>
        <p:spPr>
          <a:xfrm>
            <a:off x="5580112" y="1363662"/>
            <a:ext cx="2088232" cy="432048"/>
          </a:xfrm>
          <a:prstGeom prst="frame">
            <a:avLst>
              <a:gd name="adj1" fmla="val 186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" name="Donut 1">
            <a:extLst>
              <a:ext uri="{FF2B5EF4-FFF2-40B4-BE49-F238E27FC236}">
                <a16:creationId xmlns:a16="http://schemas.microsoft.com/office/drawing/2014/main" xmlns="" id="{F2BC62EC-F483-1245-AB69-2EB590535B99}"/>
              </a:ext>
            </a:extLst>
          </p:cNvPr>
          <p:cNvSpPr/>
          <p:nvPr/>
        </p:nvSpPr>
        <p:spPr>
          <a:xfrm>
            <a:off x="6481030" y="2990815"/>
            <a:ext cx="1224136" cy="432048"/>
          </a:xfrm>
          <a:prstGeom prst="donut">
            <a:avLst>
              <a:gd name="adj" fmla="val 1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Track 004" descr="Track 004">
            <a:hlinkClick r:id="" action="ppaction://media"/>
            <a:extLst>
              <a:ext uri="{FF2B5EF4-FFF2-40B4-BE49-F238E27FC236}">
                <a16:creationId xmlns:a16="http://schemas.microsoft.com/office/drawing/2014/main" xmlns="" id="{C146A7FC-4CDA-F945-BB0F-D990D78227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0056" y="1034016"/>
            <a:ext cx="812800" cy="812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B32F602-9EC5-5742-8A00-B12951B4ED76}"/>
              </a:ext>
            </a:extLst>
          </p:cNvPr>
          <p:cNvCxnSpPr>
            <a:cxnSpLocks/>
          </p:cNvCxnSpPr>
          <p:nvPr/>
        </p:nvCxnSpPr>
        <p:spPr>
          <a:xfrm flipV="1">
            <a:off x="1475656" y="5294234"/>
            <a:ext cx="4248472" cy="544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385" grpId="0" animBg="1"/>
      <p:bldP spid="8" grpId="0" animBg="1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05051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아빠 대나무의 사랑</a:t>
            </a:r>
            <a:r>
              <a:rPr lang="en-US" altLang="ko-KR" sz="3200" dirty="0"/>
              <a:t>&gt;</a:t>
            </a:r>
            <a:r>
              <a:rPr lang="ko-KR" altLang="en-US" sz="3200" dirty="0"/>
              <a:t> 영상 </a:t>
            </a:r>
            <a:r>
              <a:rPr lang="en-US" altLang="ko-KR" sz="32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92F666-D5D0-8948-ABFD-F92876B6BB4D}"/>
              </a:ext>
            </a:extLst>
          </p:cNvPr>
          <p:cNvSpPr txBox="1"/>
          <p:nvPr/>
        </p:nvSpPr>
        <p:spPr>
          <a:xfrm>
            <a:off x="4860032" y="1545156"/>
            <a:ext cx="3888430" cy="46628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1.</a:t>
            </a:r>
            <a:r>
              <a:rPr lang="ko-KR" altLang="en-US" dirty="0"/>
              <a:t> 영상에 나오는 다음 단어로 짧은 글을 지어 보세요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 marL="574675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초록빛 세상</a:t>
            </a:r>
            <a:endParaRPr lang="en-US" altLang="ko-KR" dirty="0"/>
          </a:p>
          <a:p>
            <a:pPr marL="574675" indent="-342900">
              <a:lnSpc>
                <a:spcPct val="150000"/>
              </a:lnSpc>
              <a:buAutoNum type="arabicParenR"/>
            </a:pPr>
            <a:r>
              <a:rPr lang="ko-KR" altLang="en-US" dirty="0"/>
              <a:t>햇빛을 받다</a:t>
            </a:r>
            <a:endParaRPr lang="en-US" altLang="ko-KR" dirty="0"/>
          </a:p>
          <a:p>
            <a:pPr marL="574675" indent="-342900">
              <a:lnSpc>
                <a:spcPct val="150000"/>
              </a:lnSpc>
              <a:buAutoNum type="arabicParenR"/>
            </a:pPr>
            <a:r>
              <a:rPr lang="ko-KR" altLang="en-US" dirty="0"/>
              <a:t>구경을 하다</a:t>
            </a:r>
            <a:endParaRPr lang="en-US" altLang="ko-KR" dirty="0"/>
          </a:p>
          <a:p>
            <a:pPr marL="574675" indent="-342900">
              <a:lnSpc>
                <a:spcPct val="150000"/>
              </a:lnSpc>
              <a:buAutoNum type="arabicParenR"/>
            </a:pPr>
            <a:r>
              <a:rPr lang="ko-KR" altLang="en-US" dirty="0"/>
              <a:t>마음이 아프다</a:t>
            </a:r>
            <a:endParaRPr lang="en-US" altLang="ko-KR" dirty="0"/>
          </a:p>
          <a:p>
            <a:pPr marL="574675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쑥쑥 자라다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2.</a:t>
            </a:r>
            <a:r>
              <a:rPr lang="ko-KR" altLang="en-US" dirty="0"/>
              <a:t> </a:t>
            </a:r>
            <a:r>
              <a:rPr lang="ko-KR" altLang="en-US" dirty="0" err="1"/>
              <a:t>죽순이가</a:t>
            </a:r>
            <a:r>
              <a:rPr lang="ko-KR" altLang="en-US" dirty="0"/>
              <a:t> 아빠만큼 자라서 새롭게 깨달은 교훈은 무엇이었어요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71FEC4E1-4E8D-DD44-8601-ACA4F3E42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4" y="1545155"/>
            <a:ext cx="3938082" cy="46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865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CD88B-1B8B-5143-983D-6D4E8C254F0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Flipgrid</a:t>
            </a:r>
            <a:r>
              <a:rPr lang="ko-KR" altLang="en-US" sz="3200" dirty="0" smtClean="0"/>
              <a:t>에서 </a:t>
            </a:r>
            <a:r>
              <a:rPr lang="ko-KR" altLang="en-US" sz="3200" dirty="0"/>
              <a:t>영상 녹화하기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AFF83A-A9B4-9746-BA29-9ECACFC7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7"/>
            <a:ext cx="8229600" cy="2548874"/>
          </a:xfrm>
          <a:solidFill>
            <a:schemeClr val="accent5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Flipgrid</a:t>
            </a:r>
            <a:r>
              <a:rPr lang="ko-KR" altLang="en-US" sz="2400" dirty="0" smtClean="0">
                <a:solidFill>
                  <a:schemeClr val="tx1"/>
                </a:solidFill>
              </a:rPr>
              <a:t>에서 </a:t>
            </a:r>
            <a:r>
              <a:rPr lang="ko-KR" altLang="en-US" sz="2400" dirty="0">
                <a:solidFill>
                  <a:schemeClr val="tx1"/>
                </a:solidFill>
              </a:rPr>
              <a:t>교사가 영상 녹화를 해서 과제를 남기고 학생들이 과제를 영상으로 제출하기</a:t>
            </a:r>
            <a:endParaRPr lang="en-US" altLang="ko-KR" sz="2400" dirty="0">
              <a:solidFill>
                <a:schemeClr val="tx1"/>
              </a:solidFill>
            </a:endParaRPr>
          </a:p>
          <a:p>
            <a:r>
              <a:rPr lang="ko-KR" altLang="en-US" sz="2400" dirty="0">
                <a:solidFill>
                  <a:schemeClr val="tx1"/>
                </a:solidFill>
              </a:rPr>
              <a:t>교사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Flipgrid.com</a:t>
            </a:r>
            <a:r>
              <a:rPr lang="ko-KR" altLang="en-US" sz="2400" dirty="0" smtClean="0">
                <a:solidFill>
                  <a:schemeClr val="tx1"/>
                </a:solidFill>
              </a:rPr>
              <a:t>으로 </a:t>
            </a:r>
            <a:r>
              <a:rPr lang="ko-KR" altLang="en-US" sz="2400" dirty="0">
                <a:solidFill>
                  <a:schemeClr val="tx1"/>
                </a:solidFill>
              </a:rPr>
              <a:t>들어가 </a:t>
            </a:r>
            <a:r>
              <a:rPr lang="en-US" sz="2400" dirty="0">
                <a:solidFill>
                  <a:schemeClr val="tx1"/>
                </a:solidFill>
              </a:rPr>
              <a:t>sign </a:t>
            </a:r>
            <a:r>
              <a:rPr lang="en-US" sz="2400" dirty="0" smtClean="0">
                <a:solidFill>
                  <a:schemeClr val="tx1"/>
                </a:solidFill>
              </a:rPr>
              <a:t>up</a:t>
            </a:r>
            <a:r>
              <a:rPr lang="ko-KR" altLang="en-US" sz="2400" dirty="0" smtClean="0">
                <a:solidFill>
                  <a:schemeClr val="tx1"/>
                </a:solidFill>
              </a:rPr>
              <a:t>을 </a:t>
            </a:r>
            <a:r>
              <a:rPr lang="ko-KR" altLang="en-US" sz="2400" dirty="0">
                <a:solidFill>
                  <a:schemeClr val="tx1"/>
                </a:solidFill>
              </a:rPr>
              <a:t>하고 반을 새로 만들어 자유롭게 사용하면 됨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무료 사이트</a:t>
            </a:r>
            <a:r>
              <a:rPr lang="en-US" altLang="ko-KR" sz="2400" dirty="0">
                <a:solidFill>
                  <a:schemeClr val="tx1"/>
                </a:solidFill>
              </a:rPr>
              <a:t>).</a:t>
            </a:r>
          </a:p>
          <a:p>
            <a:r>
              <a:rPr lang="ko-KR" altLang="en-US" sz="2400" dirty="0">
                <a:solidFill>
                  <a:schemeClr val="tx1"/>
                </a:solidFill>
              </a:rPr>
              <a:t>학생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오늘의 과제 </a:t>
            </a:r>
            <a:r>
              <a:rPr lang="en-US" altLang="ko-KR" sz="2400" dirty="0">
                <a:solidFill>
                  <a:schemeClr val="tx1"/>
                </a:solidFill>
              </a:rPr>
              <a:t>–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</a:rPr>
              <a:t>내가 </a:t>
            </a:r>
            <a:r>
              <a:rPr lang="ko-KR" altLang="en-US" sz="2400" dirty="0" smtClean="0">
                <a:solidFill>
                  <a:schemeClr val="tx1"/>
                </a:solidFill>
              </a:rPr>
              <a:t>가 보고 </a:t>
            </a:r>
            <a:r>
              <a:rPr lang="ko-KR" altLang="en-US" sz="2400" dirty="0">
                <a:solidFill>
                  <a:schemeClr val="tx1"/>
                </a:solidFill>
              </a:rPr>
              <a:t>싶은 나라</a:t>
            </a:r>
            <a:r>
              <a:rPr lang="en-US" altLang="ko-KR" sz="2400" dirty="0">
                <a:solidFill>
                  <a:schemeClr val="tx1"/>
                </a:solidFill>
              </a:rPr>
              <a:t>”</a:t>
            </a:r>
            <a:r>
              <a:rPr lang="ko-KR" altLang="en-US" sz="2400" dirty="0">
                <a:solidFill>
                  <a:schemeClr val="tx1"/>
                </a:solidFill>
              </a:rPr>
              <a:t>에 대해 </a:t>
            </a:r>
            <a:r>
              <a:rPr lang="ko-KR" altLang="en-US" sz="2400" dirty="0" smtClean="0">
                <a:solidFill>
                  <a:schemeClr val="tx1"/>
                </a:solidFill>
              </a:rPr>
              <a:t>이야기하기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나라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장소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여행지 등</a:t>
            </a:r>
            <a:r>
              <a:rPr lang="en-US" altLang="ko-KR" sz="2400" dirty="0">
                <a:solidFill>
                  <a:schemeClr val="tx1"/>
                </a:solidFill>
              </a:rPr>
              <a:t>)</a:t>
            </a:r>
            <a:r>
              <a:rPr lang="en-US" sz="24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US" sz="24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lvl="3"/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20FD400-FF73-BC4E-B05A-A88B766EC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21089"/>
            <a:ext cx="8229600" cy="2088232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97A7106-FA53-FA44-90F9-D9FD6404416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44024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44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x-none" altLang="en-US" sz="2400" dirty="0"/>
              <a:t>오늘의</a:t>
            </a:r>
            <a:r>
              <a:rPr lang="ko-KR" altLang="en-US" sz="2400" dirty="0"/>
              <a:t> </a:t>
            </a:r>
            <a:r>
              <a:rPr lang="en-US" altLang="ko-KR" sz="2400" dirty="0"/>
              <a:t>2</a:t>
            </a:r>
            <a:r>
              <a:rPr lang="ko-KR" altLang="en-US" sz="2400" dirty="0"/>
              <a:t>과 문법 </a:t>
            </a:r>
            <a:r>
              <a:rPr lang="en-US" altLang="x-none" sz="2400" dirty="0"/>
              <a:t>PPT </a:t>
            </a:r>
            <a:r>
              <a:rPr lang="x-none" altLang="x-none" sz="2400" dirty="0"/>
              <a:t>복습</a:t>
            </a:r>
            <a:r>
              <a:rPr lang="x-none" altLang="en-US" sz="2400" dirty="0"/>
              <a:t>하기</a:t>
            </a:r>
            <a:endParaRPr lang="x-none" altLang="x-none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세계 여러 나라의 국기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</a:t>
            </a:r>
            <a:r>
              <a:rPr lang="x-none" altLang="x-none" sz="2400" dirty="0"/>
              <a:t>질문에 답하기</a:t>
            </a:r>
            <a:endParaRPr lang="en-US" altLang="x-none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 smtClean="0"/>
              <a:t>‘</a:t>
            </a:r>
            <a:r>
              <a:rPr lang="ko-KR" altLang="en-US" sz="2400" dirty="0" smtClean="0"/>
              <a:t>다른 </a:t>
            </a:r>
            <a:r>
              <a:rPr lang="ko-KR" altLang="en-US" sz="2400" dirty="0"/>
              <a:t>나라의 문화 체험 경험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글쓰기 숙제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Quizlet</a:t>
            </a:r>
            <a:r>
              <a:rPr lang="ko-KR" altLang="en-US" sz="2400" dirty="0" smtClean="0"/>
              <a:t>으로 </a:t>
            </a:r>
            <a:r>
              <a:rPr lang="en-US" altLang="ko-KR" sz="2400" dirty="0"/>
              <a:t>2</a:t>
            </a:r>
            <a:r>
              <a:rPr lang="ko-KR" altLang="en-US" sz="2400" dirty="0"/>
              <a:t>과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/>
              </a:rPr>
              <a:t>http://gg.gg/i69t4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</a:t>
            </a:r>
            <a:r>
              <a:rPr lang="en-US" altLang="ko-KR" sz="2400" dirty="0" smtClean="0"/>
              <a:t>. 12-15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(2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전래동화 영상 질문에 답하기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5.</a:t>
            </a:r>
            <a:r>
              <a:rPr lang="ko-KR" altLang="en-US" sz="2400" dirty="0"/>
              <a:t> </a:t>
            </a:r>
            <a:r>
              <a:rPr lang="en-US" altLang="ko-KR" sz="2400" dirty="0" err="1" smtClean="0"/>
              <a:t>Flipgrid</a:t>
            </a:r>
            <a:r>
              <a:rPr lang="ko-KR" altLang="en-US" sz="2400" dirty="0" smtClean="0"/>
              <a:t>에서 </a:t>
            </a:r>
            <a:r>
              <a:rPr lang="ko-KR" altLang="en-US" sz="2400" dirty="0"/>
              <a:t>말하기 영상 녹화하는 과제 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</a:t>
            </a:r>
            <a:r>
              <a:rPr lang="en-US" altLang="x-none" sz="2400" dirty="0"/>
              <a:t>. </a:t>
            </a:r>
            <a:r>
              <a:rPr lang="x-none" altLang="x-none" sz="2400" dirty="0"/>
              <a:t>일기</a:t>
            </a:r>
            <a:r>
              <a:rPr lang="en-US" altLang="x-none" sz="2400" dirty="0"/>
              <a:t> 1</a:t>
            </a:r>
            <a:r>
              <a:rPr lang="x-none" altLang="x-none" sz="2400" dirty="0"/>
              <a:t>주일</a:t>
            </a:r>
            <a:r>
              <a:rPr lang="en-US" altLang="x-none" sz="2400" dirty="0"/>
              <a:t> 1</a:t>
            </a:r>
            <a:r>
              <a:rPr lang="x-none" altLang="x-none" sz="2400" dirty="0" smtClean="0"/>
              <a:t>회</a:t>
            </a:r>
            <a:r>
              <a:rPr lang="en-US" altLang="x-none" sz="2400" dirty="0" smtClean="0"/>
              <a:t> </a:t>
            </a:r>
            <a:r>
              <a:rPr lang="x-none" altLang="x-none" sz="2400" dirty="0" smtClean="0"/>
              <a:t>이상 </a:t>
            </a:r>
            <a:r>
              <a:rPr lang="x-none" altLang="en-US" sz="2400" dirty="0"/>
              <a:t>쓰기</a:t>
            </a:r>
            <a:endParaRPr lang="x-none" altLang="x-none" sz="2400" dirty="0"/>
          </a:p>
          <a:p>
            <a:pPr marL="0" indent="0">
              <a:buNone/>
              <a:defRPr/>
            </a:pPr>
            <a:r>
              <a:rPr lang="en-US" altLang="ko-KR" sz="2400" dirty="0"/>
              <a:t>7.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x-none" altLang="x-none" sz="2400" dirty="0"/>
              <a:t>읽고 내용 요약</a:t>
            </a:r>
            <a:r>
              <a:rPr lang="x-none" altLang="en-US" sz="2400" dirty="0"/>
              <a:t> </a:t>
            </a:r>
            <a:r>
              <a:rPr lang="en-US" altLang="x-none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17578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4864"/>
            <a:ext cx="7886700" cy="403244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</a:t>
            </a:r>
            <a:r>
              <a:rPr lang="en-US" sz="56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외국인을 위한 한국어 문법 연습</a:t>
            </a:r>
            <a:r>
              <a:rPr lang="en-US" altLang="ko-KR" sz="6000" dirty="0">
                <a:solidFill>
                  <a:schemeClr val="tx1"/>
                </a:solidFill>
              </a:rPr>
              <a:t>-</a:t>
            </a:r>
            <a:r>
              <a:rPr lang="ko-KR" altLang="en-US" sz="6000" dirty="0">
                <a:solidFill>
                  <a:schemeClr val="tx1"/>
                </a:solidFill>
              </a:rPr>
              <a:t>초급 </a:t>
            </a:r>
            <a:r>
              <a:rPr lang="en-US" altLang="ko-KR" sz="6000" dirty="0">
                <a:solidFill>
                  <a:schemeClr val="tx1"/>
                </a:solidFill>
              </a:rPr>
              <a:t>(</a:t>
            </a:r>
            <a:r>
              <a:rPr lang="ko-KR" altLang="en-US" sz="6000" dirty="0">
                <a:solidFill>
                  <a:schemeClr val="tx1"/>
                </a:solidFill>
              </a:rPr>
              <a:t>연대한국학당</a:t>
            </a:r>
            <a:r>
              <a:rPr lang="en-US" altLang="ko-KR" sz="6000" dirty="0">
                <a:solidFill>
                  <a:schemeClr val="tx1"/>
                </a:solidFill>
              </a:rPr>
              <a:t>)</a:t>
            </a:r>
            <a:r>
              <a:rPr lang="en-US" sz="5600" dirty="0">
                <a:solidFill>
                  <a:schemeClr val="tx1"/>
                </a:solidFill>
              </a:rPr>
              <a:t>   </a:t>
            </a:r>
            <a:endParaRPr lang="en-US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➭ </a:t>
            </a:r>
            <a:r>
              <a:rPr lang="en-US" sz="5600" dirty="0">
                <a:solidFill>
                  <a:schemeClr val="tx1"/>
                </a:solidFill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https://www.youtube.com/watch?v=3H3OI8X-4Vg</a:t>
            </a:r>
            <a:endParaRPr lang="en-US" sz="60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https://www.youtube.com/watch?v=opbLL0b7VL8</a:t>
            </a:r>
            <a:endParaRPr lang="en-US" sz="60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https://www.youtube.com/watch?v=SdrRJPjiJUg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9247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21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xmlns="" id="{AE95B3DC-B394-6947-AE51-492792BE9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65417"/>
            <a:ext cx="8435280" cy="5269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E0BC80-5304-9F4E-8548-4F242AA9EA36}"/>
              </a:ext>
            </a:extLst>
          </p:cNvPr>
          <p:cNvSpPr txBox="1"/>
          <p:nvPr/>
        </p:nvSpPr>
        <p:spPr>
          <a:xfrm>
            <a:off x="611560" y="3429000"/>
            <a:ext cx="129614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 유럽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3E6216-B504-B644-BCFC-0A555CCA44CA}"/>
              </a:ext>
            </a:extLst>
          </p:cNvPr>
          <p:cNvSpPr txBox="1"/>
          <p:nvPr/>
        </p:nvSpPr>
        <p:spPr>
          <a:xfrm>
            <a:off x="2627784" y="3717032"/>
            <a:ext cx="122413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아시아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DDD32CE-E09F-B340-AD40-4C034B201563}"/>
              </a:ext>
            </a:extLst>
          </p:cNvPr>
          <p:cNvSpPr txBox="1"/>
          <p:nvPr/>
        </p:nvSpPr>
        <p:spPr>
          <a:xfrm>
            <a:off x="6012160" y="3212976"/>
            <a:ext cx="223224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북아메리카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356C2D8-257D-9C43-B6E6-974DBD35576C}"/>
              </a:ext>
            </a:extLst>
          </p:cNvPr>
          <p:cNvSpPr txBox="1"/>
          <p:nvPr/>
        </p:nvSpPr>
        <p:spPr>
          <a:xfrm>
            <a:off x="683568" y="4437112"/>
            <a:ext cx="158417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아프리카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363F90-1FF4-1A4F-A4FF-3D246EA0DA23}"/>
              </a:ext>
            </a:extLst>
          </p:cNvPr>
          <p:cNvSpPr txBox="1"/>
          <p:nvPr/>
        </p:nvSpPr>
        <p:spPr>
          <a:xfrm>
            <a:off x="3419872" y="5085184"/>
            <a:ext cx="201622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오세아니아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E480105-AF3E-E648-896C-04B22906FF9A}"/>
              </a:ext>
            </a:extLst>
          </p:cNvPr>
          <p:cNvSpPr txBox="1"/>
          <p:nvPr/>
        </p:nvSpPr>
        <p:spPr>
          <a:xfrm>
            <a:off x="6012160" y="4797152"/>
            <a:ext cx="223224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남아메리카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82ED949-236E-594F-81F9-78EB826A3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260648"/>
            <a:ext cx="8136904" cy="561662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267D2160-DF97-AE4A-A3CC-04750E95B186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xmlns="" id="{DEB90718-B99E-4B48-B18F-DDF0E5267E7E}"/>
              </a:ext>
            </a:extLst>
          </p:cNvPr>
          <p:cNvSpPr/>
          <p:nvPr/>
        </p:nvSpPr>
        <p:spPr>
          <a:xfrm>
            <a:off x="2123728" y="4824118"/>
            <a:ext cx="5400600" cy="416575"/>
          </a:xfrm>
          <a:prstGeom prst="frame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5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52936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오늘 동화책을 읽었다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http://gg.gg/i69t4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627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DA85C8B-E97D-0C43-8BE7-6278F5E6F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321569" cy="5256584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12BEB3E2-BB7B-A048-9F16-AEB2EB435EF9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7C21696-ED57-0B45-8E20-0BDDBB29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문법 및 표현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22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7694</TotalTime>
  <Words>2074</Words>
  <Application>Microsoft Office PowerPoint</Application>
  <PresentationFormat>On-screen Show (4:3)</PresentationFormat>
  <Paragraphs>579</Paragraphs>
  <Slides>54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6" baseType="lpstr">
      <vt:lpstr>Gill Sans</vt:lpstr>
      <vt:lpstr>Gulim</vt:lpstr>
      <vt:lpstr>Gulim</vt:lpstr>
      <vt:lpstr>굴림체</vt:lpstr>
      <vt:lpstr>맑은 고딕</vt:lpstr>
      <vt:lpstr>MS PGothic</vt:lpstr>
      <vt:lpstr>Arial</vt:lpstr>
      <vt:lpstr>Bookshelf Symbol 7</vt:lpstr>
      <vt:lpstr>Calibri</vt:lpstr>
      <vt:lpstr>Palatino Linotype</vt:lpstr>
      <vt:lpstr>Times New Roman</vt:lpstr>
      <vt:lpstr>Default Design</vt:lpstr>
      <vt:lpstr>     재외동포를 위한 한국어 (영어권)   3-2 </vt:lpstr>
      <vt:lpstr>재외동포를 위한 한국어 3-2   2과 오늘 동화책을 읽었다 I read story books today</vt:lpstr>
      <vt:lpstr>이야기해 보세요! </vt:lpstr>
      <vt:lpstr>교과서 P. 20 펴세요.</vt:lpstr>
      <vt:lpstr> 교과서 P. 20 펴세요.</vt:lpstr>
      <vt:lpstr>새 단어   P. 21 </vt:lpstr>
      <vt:lpstr>PowerPoint Presentation</vt:lpstr>
      <vt:lpstr>Quizlet 단어연습 </vt:lpstr>
      <vt:lpstr>     문법 및 표현     P. 22</vt:lpstr>
      <vt:lpstr>  -ㄴ/는다, -았/었다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문법 및 표현     P. 23</vt:lpstr>
      <vt:lpstr>  -(으)ㄴ/는/(으)ㄹ 것 같다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듣고 말하기     P. 24</vt:lpstr>
      <vt:lpstr>     듣고 말하기     P. 24</vt:lpstr>
      <vt:lpstr>&lt;세계 인사송&gt; 영상 보기</vt:lpstr>
      <vt:lpstr>읽어 봐요    P. 25</vt:lpstr>
      <vt:lpstr>              쓰기    P.34   (과제)</vt:lpstr>
      <vt:lpstr>PowerPoint Presentation</vt:lpstr>
      <vt:lpstr>PowerPoint Presentation</vt:lpstr>
      <vt:lpstr>&lt;세계 여러 나라 국기&gt; 영상 보기</vt:lpstr>
      <vt:lpstr>&lt;세계 여러 나가 국기&gt; 영상 (쓰기 과제)</vt:lpstr>
      <vt:lpstr>    문화 배우기    P. 27</vt:lpstr>
      <vt:lpstr>Quizlet 단어연습 </vt:lpstr>
      <vt:lpstr>           연습 문제   P. 12-15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&lt;아빠 대나무의 사랑&gt; 창작 동화 영상 보기</vt:lpstr>
      <vt:lpstr>&lt;아빠 대나무의 사랑&gt; 영상 (쓰기 과제)</vt:lpstr>
      <vt:lpstr>Flipgrid에서 영상 녹화하기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681</cp:revision>
  <dcterms:created xsi:type="dcterms:W3CDTF">2008-02-12T07:53:45Z</dcterms:created>
  <dcterms:modified xsi:type="dcterms:W3CDTF">2020-06-28T16:23:39Z</dcterms:modified>
</cp:coreProperties>
</file>